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858000" cy="9144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82" d="100"/>
          <a:sy n="82" d="100"/>
        </p:scale>
        <p:origin x="3042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3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7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6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94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2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5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0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1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AED9-C849-4915-AF1C-416C423DD00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FE59-5219-47B5-A740-AFAD0DA1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4058" r="18047" b="4506"/>
          <a:stretch/>
        </p:blipFill>
        <p:spPr bwMode="auto">
          <a:xfrm>
            <a:off x="-171400" y="-34825"/>
            <a:ext cx="7029400" cy="917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6" name="Picture 2" descr="Building PNG Transparent Images | PNG All">
            <a:extLst>
              <a:ext uri="{FF2B5EF4-FFF2-40B4-BE49-F238E27FC236}">
                <a16:creationId xmlns:a16="http://schemas.microsoft.com/office/drawing/2014/main" id="{2F0E2C82-E4EA-4C82-9A98-0B6B57D87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r="13637" b="-543"/>
          <a:stretch/>
        </p:blipFill>
        <p:spPr bwMode="auto">
          <a:xfrm>
            <a:off x="-349763" y="7755686"/>
            <a:ext cx="3261566" cy="17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1574" y="1735661"/>
            <a:ext cx="6048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PÓS-GRADUAÇÃO EM PLANEJAMENTO TERRITORIAL E </a:t>
            </a:r>
          </a:p>
          <a:p>
            <a:pPr algn="ctr"/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DESENVOLVIMENTO SOCIOAMBIENTAL – PPGPLAN</a:t>
            </a:r>
            <a:r>
              <a:rPr lang="pt-BR" dirty="0"/>
              <a:t>	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4434" y="2475768"/>
            <a:ext cx="598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BANCA DE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QUALIFICAÇÃO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DISSERTAÇÃO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0585" y="302767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Cristian Israel Rabelo Ribeiro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7145" y="4647948"/>
            <a:ext cx="61926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COMISSÃO EXAMINADORA:</a:t>
            </a:r>
          </a:p>
          <a:p>
            <a:pPr algn="ctr"/>
            <a:endParaRPr lang="pt-BR" sz="11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Valença Dantas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 (orientador/a)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Prof.ª Dr.ª </a:t>
            </a:r>
            <a:r>
              <a:rPr lang="pt-BR" sz="1200" b="1" dirty="0" smtClean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Valeria da Silva Quaresma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UFES</a:t>
            </a:r>
            <a:endParaRPr lang="pt-BR" sz="1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Eduardo Guilherme Gentil de Farias —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</a:t>
            </a:r>
            <a:endParaRPr lang="pt-BR" sz="1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4434" y="6246767"/>
            <a:ext cx="6172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+mj-lt"/>
              </a:rPr>
              <a:t>31.10.2024 </a:t>
            </a:r>
            <a:r>
              <a:rPr lang="pt-BR" sz="1600" b="1" dirty="0">
                <a:solidFill>
                  <a:srgbClr val="C00000"/>
                </a:solidFill>
                <a:latin typeface="+mj-lt"/>
              </a:rPr>
              <a:t>| </a:t>
            </a:r>
            <a:r>
              <a:rPr lang="pt-BR" sz="1600" b="1" dirty="0" smtClean="0">
                <a:solidFill>
                  <a:srgbClr val="C00000"/>
                </a:solidFill>
                <a:latin typeface="+mj-lt"/>
              </a:rPr>
              <a:t>09:00H </a:t>
            </a:r>
            <a:r>
              <a:rPr lang="pt-BR" sz="1600" b="1" dirty="0">
                <a:solidFill>
                  <a:srgbClr val="C00000"/>
                </a:solidFill>
                <a:latin typeface="+mj-lt"/>
              </a:rPr>
              <a:t>| </a:t>
            </a:r>
            <a:r>
              <a:rPr lang="pt-BR" sz="1600" b="1" dirty="0" smtClean="0">
                <a:solidFill>
                  <a:srgbClr val="C00000"/>
                </a:solidFill>
                <a:latin typeface="+mj-lt"/>
              </a:rPr>
              <a:t>Online</a:t>
            </a:r>
            <a:endParaRPr lang="pt-BR" sz="16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+mj-lt"/>
              </a:rPr>
              <a:t>Link</a:t>
            </a:r>
            <a:r>
              <a:rPr lang="pt-BR" sz="16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pt-BR" sz="1400" b="1" dirty="0">
                <a:solidFill>
                  <a:srgbClr val="C00000"/>
                </a:solidFill>
                <a:latin typeface="+mj-lt"/>
              </a:rPr>
              <a:t>https://teams.microsoft.com/l/meetup-join/19%3ameeting_OWE2MzY2MGYtZjlmMC00N2QxLThhOWMtZDdhY2ZiODk5OWRi%40thread.v2/0?context=%7b%22Tid%22%3a%22a5b6e4a8-c58e-4e8a-97a9-a7f56415a11d%22%2c%22Oid%22%3a%22afb24c4b-571f-42fa-b528-fe999eca16f3%22%7d</a:t>
            </a:r>
            <a:endParaRPr lang="pt-BR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1249" y="350459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17375E"/>
                </a:solidFill>
              </a:rPr>
              <a:t>“</a:t>
            </a:r>
            <a:r>
              <a:rPr lang="pt-BR" b="1" dirty="0" smtClean="0">
                <a:solidFill>
                  <a:srgbClr val="17375E"/>
                </a:solidFill>
              </a:rPr>
              <a:t>Avaliação de contaminação por lixo marinho na praia do Gravatá, litoral de Santa Catarina: subsídios para gestão ambiental”</a:t>
            </a:r>
            <a:endParaRPr lang="pt-BR" b="1" i="1" dirty="0">
              <a:solidFill>
                <a:srgbClr val="17375E"/>
              </a:solidFill>
            </a:endParaRPr>
          </a:p>
        </p:txBody>
      </p: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4B61A4B-9831-4087-94BC-3BD3A5D2B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42" y="-159564"/>
            <a:ext cx="2260721" cy="1794223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C02E38D-C46D-4C32-BA58-C16F845B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11" y="7391379"/>
            <a:ext cx="1341013" cy="1501934"/>
          </a:xfrm>
          <a:prstGeom prst="rect">
            <a:avLst/>
          </a:prstGeom>
        </p:spPr>
      </p:pic>
      <p:pic>
        <p:nvPicPr>
          <p:cNvPr id="22" name="Imagem 21" descr="Texto&#10;&#10;Descrição gerada automaticamente">
            <a:extLst>
              <a:ext uri="{FF2B5EF4-FFF2-40B4-BE49-F238E27FC236}">
                <a16:creationId xmlns:a16="http://schemas.microsoft.com/office/drawing/2014/main" id="{EFB44FD8-BC51-418E-8987-C3357C2B6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4" y="435997"/>
            <a:ext cx="2033173" cy="823636"/>
          </a:xfrm>
          <a:prstGeom prst="rect">
            <a:avLst/>
          </a:prstGeom>
        </p:spPr>
      </p:pic>
      <p:pic>
        <p:nvPicPr>
          <p:cNvPr id="24" name="Imagem 2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2623EBB-A56B-4A19-8B98-FDE21DD1FA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0"/>
          <a:stretch/>
        </p:blipFill>
        <p:spPr>
          <a:xfrm>
            <a:off x="4473660" y="223726"/>
            <a:ext cx="2180398" cy="13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65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5DD124AA33744EAF220FA617549FA9" ma:contentTypeVersion="10" ma:contentTypeDescription="Crie um novo documento." ma:contentTypeScope="" ma:versionID="7d4e56fd2697b43a82ae19733a451d9b">
  <xsd:schema xmlns:xsd="http://www.w3.org/2001/XMLSchema" xmlns:xs="http://www.w3.org/2001/XMLSchema" xmlns:p="http://schemas.microsoft.com/office/2006/metadata/properties" xmlns:ns3="e8bbc5fb-08d0-4088-bd50-466e7fe7be6d" xmlns:ns4="fec14853-bfc8-49df-89f4-98bb938a5298" targetNamespace="http://schemas.microsoft.com/office/2006/metadata/properties" ma:root="true" ma:fieldsID="a038305ab83b071d2500dfa8135d8ed2" ns3:_="" ns4:_="">
    <xsd:import namespace="e8bbc5fb-08d0-4088-bd50-466e7fe7be6d"/>
    <xsd:import namespace="fec14853-bfc8-49df-89f4-98bb938a52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bc5fb-08d0-4088-bd50-466e7fe7b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14853-bfc8-49df-89f4-98bb938a52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70958-9F77-419D-93DF-A6057DBF5171}">
  <ds:schemaRefs>
    <ds:schemaRef ds:uri="http://schemas.microsoft.com/office/2006/documentManagement/types"/>
    <ds:schemaRef ds:uri="http://purl.org/dc/terms/"/>
    <ds:schemaRef ds:uri="http://purl.org/dc/dcmitype/"/>
    <ds:schemaRef ds:uri="e8bbc5fb-08d0-4088-bd50-466e7fe7be6d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fec14853-bfc8-49df-89f4-98bb938a52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4AC0A7-25FE-4B7B-ABFD-1DC90086C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9ED228-DA97-4635-B186-288EDB234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bc5fb-08d0-4088-bd50-466e7fe7be6d"/>
    <ds:schemaRef ds:uri="fec14853-bfc8-49df-89f4-98bb938a5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88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DOS SANTOS SOUZA</dc:creator>
  <cp:lastModifiedBy>CHRISTIANA MURAD ANDRES</cp:lastModifiedBy>
  <cp:revision>29</cp:revision>
  <cp:lastPrinted>2018-06-29T00:02:45Z</cp:lastPrinted>
  <dcterms:created xsi:type="dcterms:W3CDTF">2018-06-28T23:36:51Z</dcterms:created>
  <dcterms:modified xsi:type="dcterms:W3CDTF">2024-10-21T14:30:26Z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0x010100A55DD124AA33744EAF220FA617549FA9</vt:lpwstr>
  </property>
</Properties>
</file>