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5120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" d="100"/>
          <a:sy n="10" d="100"/>
        </p:scale>
        <p:origin x="24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380311"/>
            <a:ext cx="27539395" cy="17827413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895217"/>
            <a:ext cx="24299466" cy="12363023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E83-8855-47FB-A2E3-3FA3D4CA3AC3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C5E5-1531-42CD-A498-317679A2A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35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E83-8855-47FB-A2E3-3FA3D4CA3AC3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C5E5-1531-42CD-A498-317679A2A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92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726267"/>
            <a:ext cx="6986096" cy="4339505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726267"/>
            <a:ext cx="20553298" cy="4339505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E83-8855-47FB-A2E3-3FA3D4CA3AC3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C5E5-1531-42CD-A498-317679A2A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10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E83-8855-47FB-A2E3-3FA3D4CA3AC3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C5E5-1531-42CD-A498-317679A2A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496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766055"/>
            <a:ext cx="27944386" cy="2130043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4268002"/>
            <a:ext cx="27944386" cy="1120139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E83-8855-47FB-A2E3-3FA3D4CA3AC3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C5E5-1531-42CD-A498-317679A2A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26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631334"/>
            <a:ext cx="13769697" cy="3248999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631334"/>
            <a:ext cx="13769697" cy="3248999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E83-8855-47FB-A2E3-3FA3D4CA3AC3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C5E5-1531-42CD-A498-317679A2A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69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726278"/>
            <a:ext cx="27944386" cy="98975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552684"/>
            <a:ext cx="13706415" cy="615187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704560"/>
            <a:ext cx="13706415" cy="2751159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552684"/>
            <a:ext cx="13773917" cy="615187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704560"/>
            <a:ext cx="13773917" cy="2751159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E83-8855-47FB-A2E3-3FA3D4CA3AC3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C5E5-1531-42CD-A498-317679A2A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202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E83-8855-47FB-A2E3-3FA3D4CA3AC3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C5E5-1531-42CD-A498-317679A2A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88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E83-8855-47FB-A2E3-3FA3D4CA3AC3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C5E5-1531-42CD-A498-317679A2A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86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413760"/>
            <a:ext cx="10449614" cy="11948160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372785"/>
            <a:ext cx="16402140" cy="3638973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361920"/>
            <a:ext cx="10449614" cy="2845985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E83-8855-47FB-A2E3-3FA3D4CA3AC3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C5E5-1531-42CD-A498-317679A2A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651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413760"/>
            <a:ext cx="10449614" cy="11948160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372785"/>
            <a:ext cx="16402140" cy="3638973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361920"/>
            <a:ext cx="10449614" cy="28459857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E83-8855-47FB-A2E3-3FA3D4CA3AC3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C5E5-1531-42CD-A498-317679A2A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457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726278"/>
            <a:ext cx="27944386" cy="9897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631334"/>
            <a:ext cx="27944386" cy="3248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7460758"/>
            <a:ext cx="72898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56E83-8855-47FB-A2E3-3FA3D4CA3AC3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7460758"/>
            <a:ext cx="1093476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7460758"/>
            <a:ext cx="7289840" cy="27262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7C5E5-1531-42CD-A498-317679A2AA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4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450DCD3-CAB4-42A5-8201-11AC5F6D8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19" y="0"/>
            <a:ext cx="30779050" cy="51299383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4829D60D-DECE-43E3-824C-D9CA04AEF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1600" y="7112000"/>
            <a:ext cx="27127199" cy="3820160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6894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MAURICIO LASCH MENDES</dc:creator>
  <cp:lastModifiedBy>MAURICIO LASCH MENDES</cp:lastModifiedBy>
  <cp:revision>2</cp:revision>
  <dcterms:created xsi:type="dcterms:W3CDTF">2024-09-30T19:00:55Z</dcterms:created>
  <dcterms:modified xsi:type="dcterms:W3CDTF">2024-09-30T19:13:03Z</dcterms:modified>
</cp:coreProperties>
</file>