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8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4E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86" autoAdjust="0"/>
    <p:restoredTop sz="94660"/>
  </p:normalViewPr>
  <p:slideViewPr>
    <p:cSldViewPr snapToGrid="0" showGuides="1">
      <p:cViewPr varScale="1">
        <p:scale>
          <a:sx n="89" d="100"/>
          <a:sy n="89" d="100"/>
        </p:scale>
        <p:origin x="242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9043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Linha do tempo&#10;&#10;Descrição gerada automaticamente com confiança média">
            <a:extLst>
              <a:ext uri="{FF2B5EF4-FFF2-40B4-BE49-F238E27FC236}">
                <a16:creationId xmlns:a16="http://schemas.microsoft.com/office/drawing/2014/main" id="{F28060BC-1539-F770-4E18-9D34B2B9CF7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115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aixaDeTexto 16">
            <a:extLst>
              <a:ext uri="{FF2B5EF4-FFF2-40B4-BE49-F238E27FC236}">
                <a16:creationId xmlns:a16="http://schemas.microsoft.com/office/drawing/2014/main" id="{30FF4C94-1288-7198-7F6B-81776E03668E}"/>
              </a:ext>
            </a:extLst>
          </p:cNvPr>
          <p:cNvSpPr txBox="1"/>
          <p:nvPr/>
        </p:nvSpPr>
        <p:spPr>
          <a:xfrm>
            <a:off x="1003300" y="2482300"/>
            <a:ext cx="48641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>
                <a:latin typeface="Source Sans 3" panose="020B0503030403020204" pitchFamily="34" charset="0"/>
              </a:rPr>
              <a:t>O Magnífico Reitor da Universidade do Estado de Santa Catarina (Udesc), </a:t>
            </a:r>
            <a:br>
              <a:rPr lang="pt-BR" sz="2000" dirty="0">
                <a:latin typeface="Source Sans 3" panose="020B0503030403020204" pitchFamily="34" charset="0"/>
              </a:rPr>
            </a:br>
            <a:r>
              <a:rPr lang="pt-BR" sz="2000" b="1" dirty="0">
                <a:latin typeface="Source Sans 3" panose="020B0503030403020204" pitchFamily="34" charset="0"/>
              </a:rPr>
              <a:t>Prof. XXXX XXXX</a:t>
            </a:r>
            <a:r>
              <a:rPr lang="pt-BR" sz="2000" dirty="0">
                <a:latin typeface="Source Sans 3" panose="020B0503030403020204" pitchFamily="34" charset="0"/>
              </a:rPr>
              <a:t>, e o Diretor-Geral do Centro de Artes (</a:t>
            </a:r>
            <a:r>
              <a:rPr lang="pt-BR" sz="2000" dirty="0" err="1">
                <a:latin typeface="Source Sans 3" panose="020B0503030403020204" pitchFamily="34" charset="0"/>
              </a:rPr>
              <a:t>Ceart</a:t>
            </a:r>
            <a:r>
              <a:rPr lang="pt-BR" sz="2000" dirty="0">
                <a:latin typeface="Source Sans 3" panose="020B0503030403020204" pitchFamily="34" charset="0"/>
              </a:rPr>
              <a:t>), </a:t>
            </a:r>
            <a:br>
              <a:rPr lang="pt-BR" sz="2000" dirty="0">
                <a:latin typeface="Source Sans 3" panose="020B0503030403020204" pitchFamily="34" charset="0"/>
              </a:rPr>
            </a:br>
            <a:r>
              <a:rPr lang="pt-BR" sz="2000" b="1" dirty="0">
                <a:latin typeface="Source Sans 3" panose="020B0503030403020204" pitchFamily="34" charset="0"/>
              </a:rPr>
              <a:t>Prof. XXXXXX XXXXX</a:t>
            </a:r>
            <a:r>
              <a:rPr lang="pt-BR" sz="2000" dirty="0">
                <a:latin typeface="Source Sans 3" panose="020B0503030403020204" pitchFamily="34" charset="0"/>
              </a:rPr>
              <a:t>, têm a honra de convidar Vossa Senhoria para o evento XXXXXXXXXXXXXX XXXXXXXXXXXXXXX XXXX XXXXXXXXXXXXXX XXXXX.</a:t>
            </a: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EBC4F909-B50C-9A47-34AE-DC7090BEF1B6}"/>
              </a:ext>
            </a:extLst>
          </p:cNvPr>
          <p:cNvSpPr txBox="1"/>
          <p:nvPr/>
        </p:nvSpPr>
        <p:spPr>
          <a:xfrm>
            <a:off x="1848830" y="7423700"/>
            <a:ext cx="4146233" cy="13947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360"/>
              </a:lnSpc>
            </a:pPr>
            <a:r>
              <a:rPr lang="pt-BR" dirty="0">
                <a:latin typeface="Source Sans 3" panose="020B0503030403020204" pitchFamily="34" charset="0"/>
              </a:rPr>
              <a:t>XX / XX / 20XX</a:t>
            </a:r>
            <a:br>
              <a:rPr lang="pt-BR" dirty="0">
                <a:latin typeface="Source Sans 3" panose="020B0503030403020204" pitchFamily="34" charset="0"/>
              </a:rPr>
            </a:br>
            <a:r>
              <a:rPr lang="pt-BR" dirty="0" err="1">
                <a:latin typeface="Source Sans 3" panose="020B0503030403020204" pitchFamily="34" charset="0"/>
              </a:rPr>
              <a:t>XXh</a:t>
            </a:r>
            <a:br>
              <a:rPr lang="pt-BR" dirty="0">
                <a:latin typeface="Source Sans 3" panose="020B0503030403020204" pitchFamily="34" charset="0"/>
              </a:rPr>
            </a:br>
            <a:r>
              <a:rPr lang="pt-BR" dirty="0" err="1">
                <a:latin typeface="Source Sans 3" panose="020B0503030403020204" pitchFamily="34" charset="0"/>
              </a:rPr>
              <a:t>XXXXXXXXXkjkjkjkjkjkjkjkjkjkj</a:t>
            </a:r>
            <a:endParaRPr lang="pt-BR" b="1" dirty="0">
              <a:solidFill>
                <a:srgbClr val="134E25"/>
              </a:solidFill>
              <a:latin typeface="Source Sans 3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84528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118</TotalTime>
  <Words>60</Words>
  <Application>Microsoft Macintosh PowerPoint</Application>
  <PresentationFormat>Papel A4 (210 x 297 mm)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Source Sans 3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GUSTAVO CABRAL VAZ</dc:creator>
  <cp:lastModifiedBy>IGOR RESZKA PINHEIRO</cp:lastModifiedBy>
  <cp:revision>16</cp:revision>
  <dcterms:created xsi:type="dcterms:W3CDTF">2019-10-22T21:08:03Z</dcterms:created>
  <dcterms:modified xsi:type="dcterms:W3CDTF">2024-11-12T11:32:19Z</dcterms:modified>
</cp:coreProperties>
</file>