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2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4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E65959F0-8D00-EFD1-2577-0B2224FDF2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FF4C94-1288-7198-7F6B-81776E03668E}"/>
              </a:ext>
            </a:extLst>
          </p:cNvPr>
          <p:cNvSpPr txBox="1"/>
          <p:nvPr/>
        </p:nvSpPr>
        <p:spPr>
          <a:xfrm>
            <a:off x="1003300" y="2482300"/>
            <a:ext cx="4864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2000" dirty="0">
                <a:latin typeface="Source Sans 3" panose="020B0503030403020204" pitchFamily="34" charset="0"/>
              </a:rPr>
            </a:br>
            <a:r>
              <a:rPr lang="pt-BR" sz="2000" b="1" dirty="0">
                <a:latin typeface="Source Sans 3" panose="020B0503030403020204" pitchFamily="34" charset="0"/>
              </a:rPr>
              <a:t>Prof. XXXX XXXX</a:t>
            </a:r>
            <a:r>
              <a:rPr lang="pt-BR" sz="2000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2000" dirty="0" err="1">
                <a:latin typeface="Source Sans 3" panose="020B0503030403020204" pitchFamily="34" charset="0"/>
              </a:rPr>
              <a:t>Ceart</a:t>
            </a:r>
            <a:r>
              <a:rPr lang="pt-BR" sz="2000" dirty="0">
                <a:latin typeface="Source Sans 3" panose="020B0503030403020204" pitchFamily="34" charset="0"/>
              </a:rPr>
              <a:t>), </a:t>
            </a:r>
            <a:br>
              <a:rPr lang="pt-BR" sz="2000" dirty="0">
                <a:latin typeface="Source Sans 3" panose="020B0503030403020204" pitchFamily="34" charset="0"/>
              </a:rPr>
            </a:br>
            <a:r>
              <a:rPr lang="pt-BR" sz="2000" b="1" dirty="0">
                <a:latin typeface="Source Sans 3" panose="020B0503030403020204" pitchFamily="34" charset="0"/>
              </a:rPr>
              <a:t>Prof. XXXXXX XXXXX</a:t>
            </a:r>
            <a:r>
              <a:rPr lang="pt-BR" sz="2000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C4F909-B50C-9A47-34AE-DC7090BEF1B6}"/>
              </a:ext>
            </a:extLst>
          </p:cNvPr>
          <p:cNvSpPr txBox="1"/>
          <p:nvPr/>
        </p:nvSpPr>
        <p:spPr>
          <a:xfrm>
            <a:off x="1848830" y="7423700"/>
            <a:ext cx="4146233" cy="1394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60"/>
              </a:lnSpc>
            </a:pPr>
            <a:r>
              <a:rPr lang="pt-BR" dirty="0">
                <a:latin typeface="Source Sans 3" panose="020B0503030403020204" pitchFamily="34" charset="0"/>
              </a:rPr>
              <a:t>XX / XX / 20XX</a:t>
            </a:r>
            <a:br>
              <a:rPr lang="pt-BR" dirty="0">
                <a:latin typeface="Source Sans 3" panose="020B0503030403020204" pitchFamily="34" charset="0"/>
              </a:rPr>
            </a:br>
            <a:r>
              <a:rPr lang="pt-BR" dirty="0" err="1">
                <a:latin typeface="Source Sans 3" panose="020B0503030403020204" pitchFamily="34" charset="0"/>
              </a:rPr>
              <a:t>XXh</a:t>
            </a:r>
            <a:br>
              <a:rPr lang="pt-BR" dirty="0">
                <a:latin typeface="Source Sans 3" panose="020B0503030403020204" pitchFamily="34" charset="0"/>
              </a:rPr>
            </a:br>
            <a:r>
              <a:rPr lang="pt-BR" dirty="0" err="1">
                <a:latin typeface="Source Sans 3" panose="020B0503030403020204" pitchFamily="34" charset="0"/>
              </a:rPr>
              <a:t>XXXXXXXXXkjkjkjkjkjkjkjkjkjkj</a:t>
            </a:r>
            <a:endParaRPr lang="pt-BR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5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60</Words>
  <Application>Microsoft Macintosh PowerPoint</Application>
  <PresentationFormat>Papel A4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Source Sans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IGOR RESZKA PINHEIRO</cp:lastModifiedBy>
  <cp:revision>16</cp:revision>
  <dcterms:created xsi:type="dcterms:W3CDTF">2019-10-22T21:08:03Z</dcterms:created>
  <dcterms:modified xsi:type="dcterms:W3CDTF">2024-11-12T11:30:15Z</dcterms:modified>
</cp:coreProperties>
</file>