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65959F0-8D00-EFD1-2577-0B2224FDF2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 XXXX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2024-11-12T11:30:15Z</dcterms:modified>
</cp:coreProperties>
</file>