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6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2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Linha do tempo&#10;&#10;Descrição gerada automaticamente">
            <a:extLst>
              <a:ext uri="{FF2B5EF4-FFF2-40B4-BE49-F238E27FC236}">
                <a16:creationId xmlns:a16="http://schemas.microsoft.com/office/drawing/2014/main" id="{F0426158-D057-B327-765B-77E20396B9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1003300" y="2482300"/>
            <a:ext cx="486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 XXXX</a:t>
            </a:r>
            <a:r>
              <a:rPr lang="pt-BR" sz="2000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2000" dirty="0" err="1">
                <a:latin typeface="Source Sans 3" panose="020B0503030403020204" pitchFamily="34" charset="0"/>
              </a:rPr>
              <a:t>Ceart</a:t>
            </a:r>
            <a:r>
              <a:rPr lang="pt-BR" sz="2000" dirty="0">
                <a:latin typeface="Source Sans 3" panose="020B0503030403020204" pitchFamily="34" charset="0"/>
              </a:rPr>
              <a:t>), </a:t>
            </a:r>
            <a:br>
              <a:rPr lang="pt-BR" sz="2000" dirty="0">
                <a:latin typeface="Source Sans 3" panose="020B0503030403020204" pitchFamily="34" charset="0"/>
              </a:rPr>
            </a:br>
            <a:r>
              <a:rPr lang="pt-BR" sz="2000" b="1" dirty="0">
                <a:latin typeface="Source Sans 3" panose="020B0503030403020204" pitchFamily="34" charset="0"/>
              </a:rPr>
              <a:t>Prof. XXXXXX XXXXX</a:t>
            </a:r>
            <a:r>
              <a:rPr lang="pt-BR" sz="2000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1848830" y="7423700"/>
            <a:ext cx="4146233" cy="1394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60"/>
              </a:lnSpc>
            </a:pPr>
            <a:r>
              <a:rPr lang="pt-BR" dirty="0">
                <a:latin typeface="Source Sans 3" panose="020B0503030403020204" pitchFamily="34" charset="0"/>
              </a:rPr>
              <a:t>XX / XX / 20XX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XXh</a:t>
            </a:r>
            <a:br>
              <a:rPr lang="pt-BR" dirty="0">
                <a:latin typeface="Source Sans 3" panose="020B0503030403020204" pitchFamily="34" charset="0"/>
              </a:rPr>
            </a:br>
            <a:r>
              <a:rPr lang="pt-BR" dirty="0" err="1">
                <a:latin typeface="Source Sans 3" panose="020B0503030403020204" pitchFamily="34" charset="0"/>
              </a:rPr>
              <a:t>XXXXXXXXXkjkjkjkjkjkjkjkjkjkj</a:t>
            </a:r>
            <a:endParaRPr lang="pt-BR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60</Words>
  <Application>Microsoft Macintosh PowerPoint</Application>
  <PresentationFormat>Papel 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2024-11-12T11:28:26Z</dcterms:modified>
</cp:coreProperties>
</file>