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 autoAdjust="0"/>
    <p:restoredTop sz="94660"/>
  </p:normalViewPr>
  <p:slideViewPr>
    <p:cSldViewPr snapToGrid="0" showGuides="1">
      <p:cViewPr>
        <p:scale>
          <a:sx n="170" d="100"/>
          <a:sy n="170" d="100"/>
        </p:scale>
        <p:origin x="18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la de computador&#10;&#10;Descrição gerada automaticamente">
            <a:extLst>
              <a:ext uri="{FF2B5EF4-FFF2-40B4-BE49-F238E27FC236}">
                <a16:creationId xmlns:a16="http://schemas.microsoft.com/office/drawing/2014/main" id="{CCF84E54-2394-CBC7-8CBD-63D2E4C495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Dilmar </a:t>
            </a:r>
            <a:r>
              <a:rPr lang="pt-BR" sz="1089" b="1" dirty="0" err="1">
                <a:latin typeface="Source Sans 3" panose="020B0503030403020204" pitchFamily="34" charset="0"/>
              </a:rPr>
              <a:t>Baretta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Dilmar </a:t>
            </a:r>
            <a:r>
              <a:rPr lang="pt-BR" sz="1089" b="1" dirty="0" err="1">
                <a:latin typeface="Source Sans 3" panose="020B0503030403020204" pitchFamily="34" charset="0"/>
              </a:rPr>
              <a:t>Baretta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Dilmar </a:t>
            </a:r>
            <a:r>
              <a:rPr lang="pt-BR" sz="1089" b="1" dirty="0" err="1">
                <a:latin typeface="Source Sans 3" panose="020B0503030403020204" pitchFamily="34" charset="0"/>
              </a:rPr>
              <a:t>Baretta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14</cp:revision>
  <dcterms:created xsi:type="dcterms:W3CDTF">2019-10-22T21:08:03Z</dcterms:created>
  <dcterms:modified xsi:type="dcterms:W3CDTF">2024-10-24T13:18:18Z</dcterms:modified>
</cp:coreProperties>
</file>