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4E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86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24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904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la de computador com página de internet informando algo&#10;&#10;Descrição gerada automaticamente com confiança média">
            <a:extLst>
              <a:ext uri="{FF2B5EF4-FFF2-40B4-BE49-F238E27FC236}">
                <a16:creationId xmlns:a16="http://schemas.microsoft.com/office/drawing/2014/main" id="{51EF75A9-C5C2-D6C4-296A-FAD66684C93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11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12">
            <a:extLst>
              <a:ext uri="{FF2B5EF4-FFF2-40B4-BE49-F238E27FC236}">
                <a16:creationId xmlns:a16="http://schemas.microsoft.com/office/drawing/2014/main" id="{6A4B3536-6A12-68A3-8D05-04B487587A99}"/>
              </a:ext>
            </a:extLst>
          </p:cNvPr>
          <p:cNvSpPr txBox="1"/>
          <p:nvPr/>
        </p:nvSpPr>
        <p:spPr>
          <a:xfrm>
            <a:off x="713530" y="4250667"/>
            <a:ext cx="5317133" cy="762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89" dirty="0">
                <a:latin typeface="Source Sans 3" panose="020B0503030403020204" pitchFamily="34" charset="0"/>
              </a:rPr>
              <a:t>O Magnífico Reitor da Universidade do Estado de Santa Catarina (Udesc), 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b="1" dirty="0">
                <a:latin typeface="Source Sans 3" panose="020B0503030403020204" pitchFamily="34" charset="0"/>
              </a:rPr>
              <a:t>Prof. XXXX XXXX</a:t>
            </a:r>
            <a:r>
              <a:rPr lang="pt-BR" sz="1089" dirty="0">
                <a:latin typeface="Source Sans 3" panose="020B0503030403020204" pitchFamily="34" charset="0"/>
              </a:rPr>
              <a:t>, e o Diretor-Geral do Centro de Artes (</a:t>
            </a:r>
            <a:r>
              <a:rPr lang="pt-BR" sz="1089" dirty="0" err="1">
                <a:latin typeface="Source Sans 3" panose="020B0503030403020204" pitchFamily="34" charset="0"/>
              </a:rPr>
              <a:t>Ceart</a:t>
            </a:r>
            <a:r>
              <a:rPr lang="pt-BR" sz="1089" dirty="0">
                <a:latin typeface="Source Sans 3" panose="020B0503030403020204" pitchFamily="34" charset="0"/>
              </a:rPr>
              <a:t>), 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b="1" dirty="0">
                <a:latin typeface="Source Sans 3" panose="020B0503030403020204" pitchFamily="34" charset="0"/>
              </a:rPr>
              <a:t>Prof. XXXXXX XXXXX</a:t>
            </a:r>
            <a:r>
              <a:rPr lang="pt-BR" sz="1089" dirty="0">
                <a:latin typeface="Source Sans 3" panose="020B0503030403020204" pitchFamily="34" charset="0"/>
              </a:rPr>
              <a:t>, têm a honra de convidar Vossa Senhoria para o evento XXXXXXXXXXXXXX XXXXXXXXXXXXXXX XXXX XXXXXXXXXXXXXX XXXXX.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F84AA541-2210-665B-B647-C0F3DDBD54CA}"/>
              </a:ext>
            </a:extLst>
          </p:cNvPr>
          <p:cNvSpPr txBox="1"/>
          <p:nvPr/>
        </p:nvSpPr>
        <p:spPr>
          <a:xfrm>
            <a:off x="2392430" y="5299730"/>
            <a:ext cx="3738548" cy="733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r>
              <a:rPr lang="pt-BR" sz="1089" dirty="0">
                <a:latin typeface="Source Sans 3" panose="020B0503030403020204" pitchFamily="34" charset="0"/>
              </a:rPr>
              <a:t>XX / XX / 20XX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dirty="0" err="1">
                <a:latin typeface="Source Sans 3" panose="020B0503030403020204" pitchFamily="34" charset="0"/>
              </a:rPr>
              <a:t>XXh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dirty="0" err="1">
                <a:latin typeface="Source Sans 3" panose="020B0503030403020204" pitchFamily="34" charset="0"/>
              </a:rPr>
              <a:t>XXXXXXXXXkjkjkjkjkjkjkjkjkjkj</a:t>
            </a:r>
            <a:endParaRPr lang="pt-BR" sz="1089" b="1" dirty="0">
              <a:solidFill>
                <a:srgbClr val="134E25"/>
              </a:solidFill>
              <a:latin typeface="Source Sans 3" panose="020B0503030403020204" pitchFamily="34" charset="0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5B2E0FA9-52C9-1488-0A7E-2BB217A597CC}"/>
              </a:ext>
            </a:extLst>
          </p:cNvPr>
          <p:cNvSpPr txBox="1"/>
          <p:nvPr/>
        </p:nvSpPr>
        <p:spPr>
          <a:xfrm>
            <a:off x="708535" y="7551001"/>
            <a:ext cx="5317133" cy="762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89" dirty="0">
                <a:latin typeface="Source Sans 3" panose="020B0503030403020204" pitchFamily="34" charset="0"/>
              </a:rPr>
              <a:t>O Magnífico Reitor da Universidade do Estado de Santa Catarina (Udesc), 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b="1" dirty="0">
                <a:latin typeface="Source Sans 3" panose="020B0503030403020204" pitchFamily="34" charset="0"/>
              </a:rPr>
              <a:t>Prof. XXXX XXXX</a:t>
            </a:r>
            <a:r>
              <a:rPr lang="pt-BR" sz="1089" dirty="0">
                <a:latin typeface="Source Sans 3" panose="020B0503030403020204" pitchFamily="34" charset="0"/>
              </a:rPr>
              <a:t>, e o Diretor-Geral do Centro de Artes (</a:t>
            </a:r>
            <a:r>
              <a:rPr lang="pt-BR" sz="1089" dirty="0" err="1">
                <a:latin typeface="Source Sans 3" panose="020B0503030403020204" pitchFamily="34" charset="0"/>
              </a:rPr>
              <a:t>Ceart</a:t>
            </a:r>
            <a:r>
              <a:rPr lang="pt-BR" sz="1089" dirty="0">
                <a:latin typeface="Source Sans 3" panose="020B0503030403020204" pitchFamily="34" charset="0"/>
              </a:rPr>
              <a:t>), 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b="1" dirty="0">
                <a:latin typeface="Source Sans 3" panose="020B0503030403020204" pitchFamily="34" charset="0"/>
              </a:rPr>
              <a:t>Prof. XXXXXX XXXXX</a:t>
            </a:r>
            <a:r>
              <a:rPr lang="pt-BR" sz="1089" dirty="0">
                <a:latin typeface="Source Sans 3" panose="020B0503030403020204" pitchFamily="34" charset="0"/>
              </a:rPr>
              <a:t>, têm a honra de convidar Vossa Senhoria para o evento XXXXXXXXXXXXXX XXXXXXXXXXXXXXX XXXX XXXXXXXXXXXXXX XXXXX.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DD24C655-AB3E-F9EC-1AB1-D7B6BB1A4A9F}"/>
              </a:ext>
            </a:extLst>
          </p:cNvPr>
          <p:cNvSpPr txBox="1"/>
          <p:nvPr/>
        </p:nvSpPr>
        <p:spPr>
          <a:xfrm>
            <a:off x="2387435" y="8600064"/>
            <a:ext cx="3738548" cy="733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r>
              <a:rPr lang="pt-BR" sz="1089" dirty="0">
                <a:latin typeface="Source Sans 3" panose="020B0503030403020204" pitchFamily="34" charset="0"/>
              </a:rPr>
              <a:t>XX / XX / 20XX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dirty="0" err="1">
                <a:latin typeface="Source Sans 3" panose="020B0503030403020204" pitchFamily="34" charset="0"/>
              </a:rPr>
              <a:t>XXh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dirty="0" err="1">
                <a:latin typeface="Source Sans 3" panose="020B0503030403020204" pitchFamily="34" charset="0"/>
              </a:rPr>
              <a:t>XXXXXXXXXkjkjkjkjkjkjkjkjkjkj</a:t>
            </a:r>
            <a:endParaRPr lang="pt-BR" sz="1089" b="1" dirty="0">
              <a:solidFill>
                <a:srgbClr val="134E25"/>
              </a:solidFill>
              <a:latin typeface="Source Sans 3" panose="020B0503030403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30FF4C94-1288-7198-7F6B-81776E03668E}"/>
              </a:ext>
            </a:extLst>
          </p:cNvPr>
          <p:cNvSpPr txBox="1"/>
          <p:nvPr/>
        </p:nvSpPr>
        <p:spPr>
          <a:xfrm>
            <a:off x="716030" y="920646"/>
            <a:ext cx="5317133" cy="762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89" dirty="0">
                <a:latin typeface="Source Sans 3" panose="020B0503030403020204" pitchFamily="34" charset="0"/>
              </a:rPr>
              <a:t>O Magnífico Reitor da Universidade do Estado de Santa Catarina (Udesc), 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b="1" dirty="0">
                <a:latin typeface="Source Sans 3" panose="020B0503030403020204" pitchFamily="34" charset="0"/>
              </a:rPr>
              <a:t>Prof. XXXX XXXX</a:t>
            </a:r>
            <a:r>
              <a:rPr lang="pt-BR" sz="1089" dirty="0">
                <a:latin typeface="Source Sans 3" panose="020B0503030403020204" pitchFamily="34" charset="0"/>
              </a:rPr>
              <a:t>, e o Diretor-Geral do Centro de Artes (</a:t>
            </a:r>
            <a:r>
              <a:rPr lang="pt-BR" sz="1089" dirty="0" err="1">
                <a:latin typeface="Source Sans 3" panose="020B0503030403020204" pitchFamily="34" charset="0"/>
              </a:rPr>
              <a:t>Ceart</a:t>
            </a:r>
            <a:r>
              <a:rPr lang="pt-BR" sz="1089" dirty="0">
                <a:latin typeface="Source Sans 3" panose="020B0503030403020204" pitchFamily="34" charset="0"/>
              </a:rPr>
              <a:t>), 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b="1" dirty="0">
                <a:latin typeface="Source Sans 3" panose="020B0503030403020204" pitchFamily="34" charset="0"/>
              </a:rPr>
              <a:t>Prof. XXXXXX XXXXX</a:t>
            </a:r>
            <a:r>
              <a:rPr lang="pt-BR" sz="1089" dirty="0">
                <a:latin typeface="Source Sans 3" panose="020B0503030403020204" pitchFamily="34" charset="0"/>
              </a:rPr>
              <a:t>, têm a honra de convidar Vossa Senhoria para o evento XXXXXXXXXXXXXX XXXXXXXXXXXXXXX XXXX XXXXXXXXXXXXXX XXXXX.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BC4F909-B50C-9A47-34AE-DC7090BEF1B6}"/>
              </a:ext>
            </a:extLst>
          </p:cNvPr>
          <p:cNvSpPr txBox="1"/>
          <p:nvPr/>
        </p:nvSpPr>
        <p:spPr>
          <a:xfrm>
            <a:off x="2394930" y="1969709"/>
            <a:ext cx="3738548" cy="733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r>
              <a:rPr lang="pt-BR" sz="1089" dirty="0">
                <a:latin typeface="Source Sans 3" panose="020B0503030403020204" pitchFamily="34" charset="0"/>
              </a:rPr>
              <a:t>XX / XX / 20XX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dirty="0" err="1">
                <a:latin typeface="Source Sans 3" panose="020B0503030403020204" pitchFamily="34" charset="0"/>
              </a:rPr>
              <a:t>XXh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dirty="0" err="1">
                <a:latin typeface="Source Sans 3" panose="020B0503030403020204" pitchFamily="34" charset="0"/>
              </a:rPr>
              <a:t>XXXXXXXXXkjkjkjkjkjkjkjkjkjkj</a:t>
            </a:r>
            <a:endParaRPr lang="pt-BR" sz="1089" b="1" dirty="0">
              <a:solidFill>
                <a:srgbClr val="134E25"/>
              </a:solidFill>
              <a:latin typeface="Source Sans 3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4528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180</Words>
  <Application>Microsoft Macintosh PowerPoint</Application>
  <PresentationFormat>Papel A4 (210 x 297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Source Sans 3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CABRAL VAZ</dc:creator>
  <cp:lastModifiedBy>IGOR RESZKA PINHEIRO</cp:lastModifiedBy>
  <cp:revision>15</cp:revision>
  <dcterms:created xsi:type="dcterms:W3CDTF">2019-10-22T21:08:03Z</dcterms:created>
  <dcterms:modified xsi:type="dcterms:W3CDTF">2024-11-12T11:25:47Z</dcterms:modified>
</cp:coreProperties>
</file>