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la de computador com página de internet informando algo&#10;&#10;Descrição gerada automaticamente com confiança média">
            <a:extLst>
              <a:ext uri="{FF2B5EF4-FFF2-40B4-BE49-F238E27FC236}">
                <a16:creationId xmlns:a16="http://schemas.microsoft.com/office/drawing/2014/main" id="{51EF75A9-C5C2-D6C4-296A-FAD66684C9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15</cp:revision>
  <dcterms:created xsi:type="dcterms:W3CDTF">2019-10-22T21:08:03Z</dcterms:created>
  <dcterms:modified xsi:type="dcterms:W3CDTF">2024-11-12T11:25:47Z</dcterms:modified>
</cp:coreProperties>
</file>