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86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24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04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m 16" descr="Tela de computador&#10;&#10;Descrição gerada automaticamente">
            <a:extLst>
              <a:ext uri="{FF2B5EF4-FFF2-40B4-BE49-F238E27FC236}">
                <a16:creationId xmlns:a16="http://schemas.microsoft.com/office/drawing/2014/main" id="{CCF84E54-2394-CBC7-8CBD-63D2E4C495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1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>
            <a:extLst>
              <a:ext uri="{FF2B5EF4-FFF2-40B4-BE49-F238E27FC236}">
                <a16:creationId xmlns:a16="http://schemas.microsoft.com/office/drawing/2014/main" id="{6A4B3536-6A12-68A3-8D05-04B487587A99}"/>
              </a:ext>
            </a:extLst>
          </p:cNvPr>
          <p:cNvSpPr txBox="1"/>
          <p:nvPr/>
        </p:nvSpPr>
        <p:spPr>
          <a:xfrm>
            <a:off x="713530" y="4250667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84AA541-2210-665B-B647-C0F3DDBD54CA}"/>
              </a:ext>
            </a:extLst>
          </p:cNvPr>
          <p:cNvSpPr txBox="1"/>
          <p:nvPr/>
        </p:nvSpPr>
        <p:spPr>
          <a:xfrm>
            <a:off x="2392430" y="5299730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B2E0FA9-52C9-1488-0A7E-2BB217A597CC}"/>
              </a:ext>
            </a:extLst>
          </p:cNvPr>
          <p:cNvSpPr txBox="1"/>
          <p:nvPr/>
        </p:nvSpPr>
        <p:spPr>
          <a:xfrm>
            <a:off x="708535" y="7551001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D24C655-AB3E-F9EC-1AB1-D7B6BB1A4A9F}"/>
              </a:ext>
            </a:extLst>
          </p:cNvPr>
          <p:cNvSpPr txBox="1"/>
          <p:nvPr/>
        </p:nvSpPr>
        <p:spPr>
          <a:xfrm>
            <a:off x="2387435" y="8600064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0FF4C94-1288-7198-7F6B-81776E03668E}"/>
              </a:ext>
            </a:extLst>
          </p:cNvPr>
          <p:cNvSpPr txBox="1"/>
          <p:nvPr/>
        </p:nvSpPr>
        <p:spPr>
          <a:xfrm>
            <a:off x="716030" y="920646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BC4F909-B50C-9A47-34AE-DC7090BEF1B6}"/>
              </a:ext>
            </a:extLst>
          </p:cNvPr>
          <p:cNvSpPr txBox="1"/>
          <p:nvPr/>
        </p:nvSpPr>
        <p:spPr>
          <a:xfrm>
            <a:off x="2394930" y="1969709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52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180</Words>
  <Application>Microsoft Macintosh PowerPoint</Application>
  <PresentationFormat>Papel A4 (210 x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Source Sans 3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IGOR RESZKA PINHEIRO</cp:lastModifiedBy>
  <cp:revision>15</cp:revision>
  <dcterms:created xsi:type="dcterms:W3CDTF">2019-10-22T21:08:03Z</dcterms:created>
  <dcterms:modified xsi:type="dcterms:W3CDTF">2024-11-12T11:23:35Z</dcterms:modified>
</cp:coreProperties>
</file>