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41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/>
    <p:restoredTop sz="94703"/>
  </p:normalViewPr>
  <p:slideViewPr>
    <p:cSldViewPr snapToGrid="0">
      <p:cViewPr>
        <p:scale>
          <a:sx n="100" d="100"/>
          <a:sy n="100" d="100"/>
        </p:scale>
        <p:origin x="1528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solidFill>
          <a:srgbClr val="D74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7C61E-209E-C5B5-F62E-31123DFBC4A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6713" y="2051820"/>
            <a:ext cx="7464287" cy="1639785"/>
          </a:xfrm>
        </p:spPr>
        <p:txBody>
          <a:bodyPr anchor="b">
            <a:normAutofit/>
          </a:bodyPr>
          <a:lstStyle>
            <a:lvl1pPr algn="r">
              <a:defRPr sz="4800" b="1" i="0">
                <a:solidFill>
                  <a:schemeClr val="bg1"/>
                </a:solidFill>
                <a:latin typeface="Source Sans 3 Semibold" panose="020B0503030403020204" pitchFamily="34" charset="0"/>
              </a:defRPr>
            </a:lvl1pPr>
          </a:lstStyle>
          <a:p>
            <a:r>
              <a:rPr lang="pt-BR" dirty="0"/>
              <a:t>Título da apresentação aqui. Até duas linhas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BE7EB4-DBED-013F-6181-5B611049411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16786" y="2076985"/>
            <a:ext cx="3350038" cy="93291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Source Sans 3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Subtítulo da apresentação aqui. Texto em até três linhas de texto.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BE4ADB-41F9-0857-C0DB-E7E98D00B0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6713" y="6140450"/>
            <a:ext cx="12319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ource Sans 3" panose="020B0503030403020204" pitchFamily="34" charset="0"/>
              </a:defRPr>
            </a:lvl1pPr>
          </a:lstStyle>
          <a:p>
            <a:fld id="{D156D442-076E-0B49-AEAD-F95AF52ACB30}" type="datetimeFigureOut">
              <a:rPr lang="pt-BR" smtClean="0"/>
              <a:pPr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7B4C8F-4154-7556-5A08-A03A1ABD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1700" y="6140450"/>
            <a:ext cx="45593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ource Sans 3" panose="020B0503030403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FBAA2A-4E45-A066-7299-D42E8DE0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57513" y="6140450"/>
            <a:ext cx="1397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ource Sans 3" panose="020B0503030403020204" pitchFamily="34" charset="0"/>
              </a:defRPr>
            </a:lvl1pPr>
          </a:lstStyle>
          <a:p>
            <a:fld id="{C5DCFA3E-99BB-764E-B32C-07B8F8FE968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31F3B258-D434-5B8A-4E85-BBD0E8DB218D}"/>
              </a:ext>
            </a:extLst>
          </p:cNvPr>
          <p:cNvCxnSpPr/>
          <p:nvPr userDrawn="1"/>
        </p:nvCxnSpPr>
        <p:spPr>
          <a:xfrm>
            <a:off x="8162786" y="2038885"/>
            <a:ext cx="0" cy="16527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Imagem 18" descr="Ícone&#10;&#10;Descrição gerada automaticamente">
            <a:extLst>
              <a:ext uri="{FF2B5EF4-FFF2-40B4-BE49-F238E27FC236}">
                <a16:creationId xmlns:a16="http://schemas.microsoft.com/office/drawing/2014/main" id="{DD8F158D-372D-015A-B7F1-5D4638191B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21376" y="5954377"/>
            <a:ext cx="3848094" cy="678198"/>
          </a:xfrm>
          <a:prstGeom prst="rect">
            <a:avLst/>
          </a:prstGeom>
        </p:spPr>
      </p:pic>
      <p:sp>
        <p:nvSpPr>
          <p:cNvPr id="23" name="Espaço Reservado para Texto 22">
            <a:extLst>
              <a:ext uri="{FF2B5EF4-FFF2-40B4-BE49-F238E27FC236}">
                <a16:creationId xmlns:a16="http://schemas.microsoft.com/office/drawing/2014/main" id="{9AAA5D23-72F5-F131-D406-B12D3E2286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16925" y="3200400"/>
            <a:ext cx="3349625" cy="490538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Source Sans 3" panose="020B0503030403020204" pitchFamily="34" charset="0"/>
              </a:defRPr>
            </a:lvl1pPr>
          </a:lstStyle>
          <a:p>
            <a:r>
              <a:rPr lang="pt-BR" dirty="0"/>
              <a:t>Prof. Dr. Nome Aqui</a:t>
            </a:r>
          </a:p>
        </p:txBody>
      </p:sp>
    </p:spTree>
    <p:extLst>
      <p:ext uri="{BB962C8B-B14F-4D97-AF65-F5344CB8AC3E}">
        <p14:creationId xmlns:p14="http://schemas.microsoft.com/office/powerpoint/2010/main" val="176078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70099-428E-7883-3B0A-5C32080D8F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866775"/>
          </a:xfrm>
        </p:spPr>
        <p:txBody>
          <a:bodyPr anchor="b">
            <a:normAutofit/>
          </a:bodyPr>
          <a:lstStyle>
            <a:lvl1pPr>
              <a:defRPr sz="2800" b="1" i="0">
                <a:solidFill>
                  <a:srgbClr val="D7413D"/>
                </a:solidFill>
                <a:latin typeface="Source Sans 3 Semibold" panose="020B0503030403020204" pitchFamily="34" charset="0"/>
              </a:defRPr>
            </a:lvl1pPr>
          </a:lstStyle>
          <a:p>
            <a:r>
              <a:rPr lang="pt-BR" dirty="0"/>
              <a:t>1 | 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D6DBFA-B579-4F97-242E-16A386E7D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5"/>
            <a:ext cx="10515600" cy="4567238"/>
          </a:xfrm>
        </p:spPr>
        <p:txBody>
          <a:bodyPr/>
          <a:lstStyle>
            <a:lvl1pPr>
              <a:defRPr>
                <a:latin typeface="Source Sans 3" panose="020B0503030403020204" pitchFamily="34" charset="0"/>
              </a:defRPr>
            </a:lvl1pPr>
            <a:lvl2pPr>
              <a:defRPr>
                <a:latin typeface="Source Sans 3" panose="020B0503030403020204" pitchFamily="34" charset="0"/>
              </a:defRPr>
            </a:lvl2pPr>
            <a:lvl3pPr>
              <a:defRPr>
                <a:latin typeface="Source Sans 3" panose="020B0503030403020204" pitchFamily="34" charset="0"/>
              </a:defRPr>
            </a:lvl3pPr>
            <a:lvl4pPr>
              <a:defRPr>
                <a:latin typeface="Source Sans 3" panose="020B0503030403020204" pitchFamily="34" charset="0"/>
              </a:defRPr>
            </a:lvl4pPr>
            <a:lvl5pPr>
              <a:defRPr>
                <a:latin typeface="Source Sans 3" panose="020B0503030403020204" pitchFamily="34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A79D47-AB27-0214-AC30-8E0B1D3B2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fld id="{D156D442-076E-0B49-AEAD-F95AF52ACB30}" type="datetimeFigureOut">
              <a:rPr lang="pt-BR" smtClean="0"/>
              <a:pPr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49A9FF-CD44-7123-60C5-E3886DD3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BF71A0-FCCF-45CD-9D54-CC2F38AC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fld id="{C5DCFA3E-99BB-764E-B32C-07B8F8FE96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70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70099-428E-7883-3B0A-5C32080D8F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655300" cy="866775"/>
          </a:xfrm>
        </p:spPr>
        <p:txBody>
          <a:bodyPr anchor="b">
            <a:normAutofit/>
          </a:bodyPr>
          <a:lstStyle>
            <a:lvl1pPr>
              <a:defRPr sz="2800" b="1" i="0">
                <a:solidFill>
                  <a:srgbClr val="D7413D"/>
                </a:solidFill>
                <a:latin typeface="Source Sans 3 Semibold" panose="020B0503030403020204" pitchFamily="34" charset="0"/>
              </a:defRPr>
            </a:lvl1pPr>
          </a:lstStyle>
          <a:p>
            <a:r>
              <a:rPr lang="pt-BR" dirty="0"/>
              <a:t>1 | 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D6DBFA-B579-4F97-242E-16A386E7D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5"/>
            <a:ext cx="5257800" cy="4567238"/>
          </a:xfrm>
        </p:spPr>
        <p:txBody>
          <a:bodyPr/>
          <a:lstStyle>
            <a:lvl1pPr>
              <a:defRPr>
                <a:latin typeface="Source Sans 3" panose="020B0503030403020204" pitchFamily="34" charset="0"/>
              </a:defRPr>
            </a:lvl1pPr>
            <a:lvl2pPr>
              <a:defRPr>
                <a:latin typeface="Source Sans 3" panose="020B0503030403020204" pitchFamily="34" charset="0"/>
              </a:defRPr>
            </a:lvl2pPr>
            <a:lvl3pPr>
              <a:defRPr>
                <a:latin typeface="Source Sans 3" panose="020B0503030403020204" pitchFamily="34" charset="0"/>
              </a:defRPr>
            </a:lvl3pPr>
            <a:lvl4pPr>
              <a:defRPr>
                <a:latin typeface="Source Sans 3" panose="020B0503030403020204" pitchFamily="34" charset="0"/>
              </a:defRPr>
            </a:lvl4pPr>
            <a:lvl5pPr>
              <a:defRPr>
                <a:latin typeface="Source Sans 3" panose="020B0503030403020204" pitchFamily="34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B364A56F-5398-7326-092C-D7C2CC7FD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fld id="{D156D442-076E-0B49-AEAD-F95AF52ACB30}" type="datetimeFigureOut">
              <a:rPr lang="pt-BR" smtClean="0"/>
              <a:pPr/>
              <a:t>25/10/2024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B2A7EE1-A433-43C2-1158-1DF9C4872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A9D13C29-14BE-BD6C-AD50-47A1F26E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fld id="{C5DCFA3E-99BB-764E-B32C-07B8F8FE96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568BAE39-DD40-017C-6B03-3462DE0F4C5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5700" y="1609725"/>
            <a:ext cx="5257800" cy="4567238"/>
          </a:xfrm>
        </p:spPr>
        <p:txBody>
          <a:bodyPr/>
          <a:lstStyle>
            <a:lvl1pPr>
              <a:defRPr>
                <a:latin typeface="Source Sans 3" panose="020B0503030403020204" pitchFamily="34" charset="0"/>
              </a:defRPr>
            </a:lvl1pPr>
            <a:lvl2pPr>
              <a:defRPr>
                <a:latin typeface="Source Sans 3" panose="020B0503030403020204" pitchFamily="34" charset="0"/>
              </a:defRPr>
            </a:lvl2pPr>
            <a:lvl3pPr>
              <a:defRPr>
                <a:latin typeface="Source Sans 3" panose="020B0503030403020204" pitchFamily="34" charset="0"/>
              </a:defRPr>
            </a:lvl3pPr>
            <a:lvl4pPr>
              <a:defRPr>
                <a:latin typeface="Source Sans 3" panose="020B0503030403020204" pitchFamily="34" charset="0"/>
              </a:defRPr>
            </a:lvl4pPr>
            <a:lvl5pPr>
              <a:defRPr>
                <a:latin typeface="Source Sans 3" panose="020B0503030403020204" pitchFamily="34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29562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70099-428E-7883-3B0A-5C32080D8F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866775"/>
          </a:xfrm>
        </p:spPr>
        <p:txBody>
          <a:bodyPr anchor="b">
            <a:normAutofit/>
          </a:bodyPr>
          <a:lstStyle>
            <a:lvl1pPr>
              <a:defRPr sz="2800" b="1" i="0">
                <a:solidFill>
                  <a:srgbClr val="D7413D"/>
                </a:solidFill>
                <a:latin typeface="Source Sans 3 Semibold" panose="020B0503030403020204" pitchFamily="34" charset="0"/>
              </a:defRPr>
            </a:lvl1pPr>
          </a:lstStyle>
          <a:p>
            <a:r>
              <a:rPr lang="pt-BR" dirty="0"/>
              <a:t>1 | 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D6DBFA-B579-4F97-242E-16A386E7D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5"/>
            <a:ext cx="6873734" cy="1412875"/>
          </a:xfrm>
        </p:spPr>
        <p:txBody>
          <a:bodyPr/>
          <a:lstStyle>
            <a:lvl1pPr>
              <a:defRPr>
                <a:latin typeface="Source Sans 3" panose="020B0503030403020204" pitchFamily="34" charset="0"/>
              </a:defRPr>
            </a:lvl1pPr>
            <a:lvl2pPr>
              <a:defRPr>
                <a:latin typeface="Source Sans 3" panose="020B0503030403020204" pitchFamily="34" charset="0"/>
              </a:defRPr>
            </a:lvl2pPr>
            <a:lvl3pPr>
              <a:defRPr>
                <a:latin typeface="Source Sans 3" panose="020B0503030403020204" pitchFamily="34" charset="0"/>
              </a:defRPr>
            </a:lvl3pPr>
            <a:lvl4pPr>
              <a:defRPr>
                <a:latin typeface="Source Sans 3" panose="020B0503030403020204" pitchFamily="34" charset="0"/>
              </a:defRPr>
            </a:lvl4pPr>
            <a:lvl5pPr>
              <a:defRPr>
                <a:latin typeface="Source Sans 3" panose="020B0503030403020204" pitchFamily="34" charset="0"/>
              </a:defRPr>
            </a:lvl5pPr>
          </a:lstStyle>
          <a:p>
            <a:pPr lvl="0"/>
            <a:r>
              <a:rPr lang="pt-BR" dirty="0"/>
              <a:t>Clique para editar os estilos de texto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A79D47-AB27-0214-AC30-8E0B1D3B2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fld id="{D156D442-076E-0B49-AEAD-F95AF52ACB30}" type="datetimeFigureOut">
              <a:rPr lang="pt-BR" smtClean="0"/>
              <a:pPr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49A9FF-CD44-7123-60C5-E3886DD3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BF71A0-FCCF-45CD-9D54-CC2F38AC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fld id="{C5DCFA3E-99BB-764E-B32C-07B8F8FE96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693B4961-A46E-60C5-5121-AAEE701E66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199" y="3213100"/>
            <a:ext cx="3235185" cy="2882900"/>
          </a:xfr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Imagem 10">
            <a:extLst>
              <a:ext uri="{FF2B5EF4-FFF2-40B4-BE49-F238E27FC236}">
                <a16:creationId xmlns:a16="http://schemas.microsoft.com/office/drawing/2014/main" id="{5314FFC2-084B-445F-2CC0-AD97134EB70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15300" y="3213100"/>
            <a:ext cx="3235185" cy="288290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Espaço Reservado para Imagem 10">
            <a:extLst>
              <a:ext uri="{FF2B5EF4-FFF2-40B4-BE49-F238E27FC236}">
                <a16:creationId xmlns:a16="http://schemas.microsoft.com/office/drawing/2014/main" id="{5C429AE5-05B1-7BFC-2876-93B068F1517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76749" y="3213100"/>
            <a:ext cx="3235185" cy="288290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74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70099-428E-7883-3B0A-5C32080D8F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5118100" cy="866775"/>
          </a:xfrm>
        </p:spPr>
        <p:txBody>
          <a:bodyPr anchor="b">
            <a:normAutofit/>
          </a:bodyPr>
          <a:lstStyle>
            <a:lvl1pPr>
              <a:defRPr sz="2800" b="1" i="0">
                <a:solidFill>
                  <a:srgbClr val="D7413D"/>
                </a:solidFill>
                <a:latin typeface="Source Sans 3 Semibold" panose="020B0503030403020204" pitchFamily="34" charset="0"/>
              </a:defRPr>
            </a:lvl1pPr>
          </a:lstStyle>
          <a:p>
            <a:r>
              <a:rPr lang="pt-BR" dirty="0"/>
              <a:t>1 | 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D6DBFA-B579-4F97-242E-16A386E7D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5"/>
            <a:ext cx="5118100" cy="4567238"/>
          </a:xfrm>
        </p:spPr>
        <p:txBody>
          <a:bodyPr/>
          <a:lstStyle>
            <a:lvl1pPr>
              <a:defRPr>
                <a:latin typeface="Source Sans 3" panose="020B0503030403020204" pitchFamily="34" charset="0"/>
              </a:defRPr>
            </a:lvl1pPr>
            <a:lvl2pPr>
              <a:defRPr>
                <a:latin typeface="Source Sans 3" panose="020B0503030403020204" pitchFamily="34" charset="0"/>
              </a:defRPr>
            </a:lvl2pPr>
            <a:lvl3pPr>
              <a:defRPr>
                <a:latin typeface="Source Sans 3" panose="020B0503030403020204" pitchFamily="34" charset="0"/>
              </a:defRPr>
            </a:lvl3pPr>
            <a:lvl4pPr>
              <a:defRPr>
                <a:latin typeface="Source Sans 3" panose="020B0503030403020204" pitchFamily="34" charset="0"/>
              </a:defRPr>
            </a:lvl4pPr>
            <a:lvl5pPr>
              <a:defRPr>
                <a:latin typeface="Source Sans 3" panose="020B0503030403020204" pitchFamily="34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A79D47-AB27-0214-AC30-8E0B1D3B2E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28700" cy="365125"/>
          </a:xfrm>
        </p:spPr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fld id="{D156D442-076E-0B49-AEAD-F95AF52ACB30}" type="datetimeFigureOut">
              <a:rPr lang="pt-BR" smtClean="0"/>
              <a:pPr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49A9FF-CD44-7123-60C5-E3886DD3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46400" y="6356350"/>
            <a:ext cx="3009900" cy="365125"/>
          </a:xfrm>
        </p:spPr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BF71A0-FCCF-45CD-9D54-CC2F38AC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93900" y="6356350"/>
            <a:ext cx="825500" cy="365125"/>
          </a:xfrm>
        </p:spPr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fld id="{C5DCFA3E-99BB-764E-B32C-07B8F8FE96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>
            <a:extLst>
              <a:ext uri="{FF2B5EF4-FFF2-40B4-BE49-F238E27FC236}">
                <a16:creationId xmlns:a16="http://schemas.microsoft.com/office/drawing/2014/main" id="{816EB354-7035-CCCB-6B41-7702AE7D9F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05525" y="0"/>
            <a:ext cx="6096000" cy="685800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06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70099-428E-7883-3B0A-5C32080D8F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1600" y="365125"/>
            <a:ext cx="4965700" cy="866775"/>
          </a:xfrm>
        </p:spPr>
        <p:txBody>
          <a:bodyPr anchor="b">
            <a:normAutofit/>
          </a:bodyPr>
          <a:lstStyle>
            <a:lvl1pPr>
              <a:defRPr sz="2800" b="1" i="0">
                <a:solidFill>
                  <a:srgbClr val="D7413D"/>
                </a:solidFill>
                <a:latin typeface="Source Sans 3 Semibold" panose="020B0503030403020204" pitchFamily="34" charset="0"/>
              </a:defRPr>
            </a:lvl1pPr>
          </a:lstStyle>
          <a:p>
            <a:r>
              <a:rPr lang="pt-BR" dirty="0"/>
              <a:t>1 | 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D6DBFA-B579-4F97-242E-16A386E7D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600" y="1609725"/>
            <a:ext cx="5257800" cy="4567238"/>
          </a:xfrm>
        </p:spPr>
        <p:txBody>
          <a:bodyPr/>
          <a:lstStyle>
            <a:lvl1pPr>
              <a:defRPr>
                <a:latin typeface="Source Sans 3" panose="020B0503030403020204" pitchFamily="34" charset="0"/>
              </a:defRPr>
            </a:lvl1pPr>
            <a:lvl2pPr>
              <a:defRPr>
                <a:latin typeface="Source Sans 3" panose="020B0503030403020204" pitchFamily="34" charset="0"/>
              </a:defRPr>
            </a:lvl2pPr>
            <a:lvl3pPr>
              <a:defRPr>
                <a:latin typeface="Source Sans 3" panose="020B0503030403020204" pitchFamily="34" charset="0"/>
              </a:defRPr>
            </a:lvl3pPr>
            <a:lvl4pPr>
              <a:defRPr>
                <a:latin typeface="Source Sans 3" panose="020B0503030403020204" pitchFamily="34" charset="0"/>
              </a:defRPr>
            </a:lvl4pPr>
            <a:lvl5pPr>
              <a:defRPr>
                <a:latin typeface="Source Sans 3" panose="020B0503030403020204" pitchFamily="34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A79D47-AB27-0214-AC30-8E0B1D3B2E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1600" y="6356350"/>
            <a:ext cx="1028700" cy="365125"/>
          </a:xfrm>
        </p:spPr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fld id="{D156D442-076E-0B49-AEAD-F95AF52ACB30}" type="datetimeFigureOut">
              <a:rPr lang="pt-BR" smtClean="0"/>
              <a:pPr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49A9FF-CD44-7123-60C5-E3886DD3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9800" y="6356350"/>
            <a:ext cx="3162300" cy="365125"/>
          </a:xfrm>
        </p:spPr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BF71A0-FCCF-45CD-9D54-CC2F38AC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07300" y="6356350"/>
            <a:ext cx="825500" cy="365125"/>
          </a:xfrm>
        </p:spPr>
        <p:txBody>
          <a:bodyPr/>
          <a:lstStyle>
            <a:lvl1pPr>
              <a:defRPr>
                <a:solidFill>
                  <a:srgbClr val="D7413D"/>
                </a:solidFill>
              </a:defRPr>
            </a:lvl1pPr>
          </a:lstStyle>
          <a:p>
            <a:fld id="{C5DCFA3E-99BB-764E-B32C-07B8F8FE96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>
            <a:extLst>
              <a:ext uri="{FF2B5EF4-FFF2-40B4-BE49-F238E27FC236}">
                <a16:creationId xmlns:a16="http://schemas.microsoft.com/office/drawing/2014/main" id="{816EB354-7035-CCCB-6B41-7702AE7D9F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115" y="0"/>
            <a:ext cx="6096000" cy="685800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87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AC2057E-019A-EDF4-1BF5-EA988BCA8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D442-076E-0B49-AEAD-F95AF52ACB3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DD77A43-4BC9-9E0A-94E2-7040550A5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35B14F0-2E4E-713A-77D4-65324E1F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FA3E-99BB-764E-B32C-07B8F8FE96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14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solidFill>
          <a:srgbClr val="D74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FBE7EB4-DBED-013F-6181-5B611049411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3346" y="616486"/>
            <a:ext cx="7391953" cy="42460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Source Sans 3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Texto final aqui. Até 9 linhas de texto.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31F3B258-D434-5B8A-4E85-BBD0E8DB218D}"/>
              </a:ext>
            </a:extLst>
          </p:cNvPr>
          <p:cNvCxnSpPr>
            <a:cxnSpLocks/>
          </p:cNvCxnSpPr>
          <p:nvPr userDrawn="1"/>
        </p:nvCxnSpPr>
        <p:spPr>
          <a:xfrm flipH="1">
            <a:off x="723346" y="4992820"/>
            <a:ext cx="739195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Imagem 18" descr="Ícone&#10;&#10;Descrição gerada automaticamente">
            <a:extLst>
              <a:ext uri="{FF2B5EF4-FFF2-40B4-BE49-F238E27FC236}">
                <a16:creationId xmlns:a16="http://schemas.microsoft.com/office/drawing/2014/main" id="{DD8F158D-372D-015A-B7F1-5D4638191B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21376" y="5954377"/>
            <a:ext cx="3848094" cy="678198"/>
          </a:xfrm>
          <a:prstGeom prst="rect">
            <a:avLst/>
          </a:prstGeom>
        </p:spPr>
      </p:pic>
      <p:sp>
        <p:nvSpPr>
          <p:cNvPr id="23" name="Espaço Reservado para Texto 22">
            <a:extLst>
              <a:ext uri="{FF2B5EF4-FFF2-40B4-BE49-F238E27FC236}">
                <a16:creationId xmlns:a16="http://schemas.microsoft.com/office/drawing/2014/main" id="{9AAA5D23-72F5-F131-D406-B12D3E2286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7269" y="5123089"/>
            <a:ext cx="7391953" cy="1353905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Source Sans 3" panose="020B0503030403020204" pitchFamily="34" charset="0"/>
              </a:defRPr>
            </a:lvl1pPr>
          </a:lstStyle>
          <a:p>
            <a:r>
              <a:rPr lang="pt-BR" dirty="0"/>
              <a:t>Contato aqui...</a:t>
            </a:r>
          </a:p>
        </p:txBody>
      </p:sp>
    </p:spTree>
    <p:extLst>
      <p:ext uri="{BB962C8B-B14F-4D97-AF65-F5344CB8AC3E}">
        <p14:creationId xmlns:p14="http://schemas.microsoft.com/office/powerpoint/2010/main" val="177608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CAC996-5D7A-889D-E674-189331ED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6B51B20-8561-1D8A-2EB0-A6EF70281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FE28FC-20FD-6A80-A5F4-AD16354BE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56D442-076E-0B49-AEAD-F95AF52ACB3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1F22CF-BCEA-C5C3-F2FA-10C42C091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574501-E977-695A-1069-EE13EED11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DCFA3E-99BB-764E-B32C-07B8F8FE96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  <p:sldLayoutId id="2147483660" r:id="rId5"/>
    <p:sldLayoutId id="2147483661" r:id="rId6"/>
    <p:sldLayoutId id="2147483655" r:id="rId7"/>
    <p:sldLayoutId id="214748366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C1C259-B871-CE76-F1AF-0906915423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94DB8E-2C25-E8CE-CD8A-95E6F36EFC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78996F-8B4F-4008-D4C2-740E232C5E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18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C9067-6F92-054B-09FD-B5CCE485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C4C3F7-BCB8-E30D-9D2D-92437F24A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74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DBB4C-DFBF-3D96-5F8E-5A5A049D3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B125D4-04EB-9634-2794-CFA76E07B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5A67AAF-1ABF-EC9B-51DF-BE768E8321F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72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1D729-C2F1-56B8-44C1-5666D78C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62DF84-2952-1283-0475-6A2DE2306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id="{94FB3095-8830-D191-3292-D01D768E52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718865B3-8B84-245A-AA4D-9A1CFDD48BA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Imagem 5">
            <a:extLst>
              <a:ext uri="{FF2B5EF4-FFF2-40B4-BE49-F238E27FC236}">
                <a16:creationId xmlns:a16="http://schemas.microsoft.com/office/drawing/2014/main" id="{C8AECFF4-CB91-C1D2-D34C-304FE8DBBF2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206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25F8E-A18E-9F21-565E-DBB0E0E25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0FBD38-8F78-BD98-DB8D-58D08816B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id="{E14392DC-3DC4-7121-93B3-DFC6908FD7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711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7547A-74AF-2C18-F5F0-CB9FE7FCF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845C6D-68ED-7F1A-07F9-8B792A051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id="{D92179E0-D29B-0FF7-D3FF-46C5F35659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31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95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43CF19CE-EFDE-5663-269E-4B7BCDD640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7E7BD6-19D5-B7E2-6FF6-A96E8D9D04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614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0</Words>
  <Application>Microsoft Macintosh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Source Sans 3</vt:lpstr>
      <vt:lpstr>Source Sans 3 Semibold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IGOR RESZKA PINHEIRO</dc:creator>
  <cp:lastModifiedBy>IGOR RESZKA PINHEIRO</cp:lastModifiedBy>
  <cp:revision>6</cp:revision>
  <dcterms:created xsi:type="dcterms:W3CDTF">2024-10-25T11:28:10Z</dcterms:created>
  <dcterms:modified xsi:type="dcterms:W3CDTF">2024-10-25T13:37:00Z</dcterms:modified>
</cp:coreProperties>
</file>