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73" r:id="rId3"/>
    <p:sldId id="257" r:id="rId4"/>
    <p:sldId id="287" r:id="rId5"/>
    <p:sldId id="279" r:id="rId6"/>
    <p:sldId id="299" r:id="rId7"/>
    <p:sldId id="297" r:id="rId8"/>
    <p:sldId id="302" r:id="rId9"/>
    <p:sldId id="300" r:id="rId10"/>
    <p:sldId id="296" r:id="rId11"/>
    <p:sldId id="301" r:id="rId12"/>
    <p:sldId id="262" r:id="rId13"/>
    <p:sldId id="264" r:id="rId14"/>
    <p:sldId id="303" r:id="rId15"/>
    <p:sldId id="304" r:id="rId16"/>
    <p:sldId id="305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6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B55"/>
    <a:srgbClr val="199B55"/>
    <a:srgbClr val="0F6134"/>
    <a:srgbClr val="42E28A"/>
    <a:srgbClr val="054B28"/>
    <a:srgbClr val="148246"/>
    <a:srgbClr val="1ACC6F"/>
    <a:srgbClr val="158949"/>
    <a:srgbClr val="158C4C"/>
    <a:srgbClr val="C3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117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A HELENA RAMOS" userId="daeb6da3-4cc0-4789-bf17-7abda98263e8" providerId="ADAL" clId="{FA0161EC-C553-49E0-9E40-F47637B533FC}"/>
    <pc:docChg chg="undo redo custSel addSld delSld modSld sldOrd">
      <pc:chgData name="LUIZA HELENA RAMOS" userId="daeb6da3-4cc0-4789-bf17-7abda98263e8" providerId="ADAL" clId="{FA0161EC-C553-49E0-9E40-F47637B533FC}" dt="2023-10-18T22:07:13.234" v="1160" actId="1076"/>
      <pc:docMkLst>
        <pc:docMk/>
      </pc:docMkLst>
      <pc:sldChg chg="modSp mod">
        <pc:chgData name="LUIZA HELENA RAMOS" userId="daeb6da3-4cc0-4789-bf17-7abda98263e8" providerId="ADAL" clId="{FA0161EC-C553-49E0-9E40-F47637B533FC}" dt="2023-10-16T22:52:59.317" v="411" actId="21"/>
        <pc:sldMkLst>
          <pc:docMk/>
          <pc:sldMk cId="149408932" sldId="257"/>
        </pc:sldMkLst>
        <pc:spChg chg="mod">
          <ac:chgData name="LUIZA HELENA RAMOS" userId="daeb6da3-4cc0-4789-bf17-7abda98263e8" providerId="ADAL" clId="{FA0161EC-C553-49E0-9E40-F47637B533FC}" dt="2023-10-16T22:52:59.317" v="411" actId="21"/>
          <ac:spMkLst>
            <pc:docMk/>
            <pc:sldMk cId="149408932" sldId="257"/>
            <ac:spMk id="8" creationId="{00000000-0000-0000-0000-000000000000}"/>
          </ac:spMkLst>
        </pc:spChg>
      </pc:sldChg>
      <pc:sldChg chg="modSp mod">
        <pc:chgData name="LUIZA HELENA RAMOS" userId="daeb6da3-4cc0-4789-bf17-7abda98263e8" providerId="ADAL" clId="{FA0161EC-C553-49E0-9E40-F47637B533FC}" dt="2023-10-16T22:10:58.667" v="345" actId="113"/>
        <pc:sldMkLst>
          <pc:docMk/>
          <pc:sldMk cId="3959183872" sldId="262"/>
        </pc:sldMkLst>
        <pc:spChg chg="mod">
          <ac:chgData name="LUIZA HELENA RAMOS" userId="daeb6da3-4cc0-4789-bf17-7abda98263e8" providerId="ADAL" clId="{FA0161EC-C553-49E0-9E40-F47637B533FC}" dt="2023-10-16T22:10:58.667" v="345" actId="113"/>
          <ac:spMkLst>
            <pc:docMk/>
            <pc:sldMk cId="3959183872" sldId="262"/>
            <ac:spMk id="7" creationId="{80F8195B-634E-40CE-85ED-FAD727AE9575}"/>
          </ac:spMkLst>
        </pc:spChg>
      </pc:sldChg>
      <pc:sldChg chg="addSp delSp modSp mod">
        <pc:chgData name="LUIZA HELENA RAMOS" userId="daeb6da3-4cc0-4789-bf17-7abda98263e8" providerId="ADAL" clId="{FA0161EC-C553-49E0-9E40-F47637B533FC}" dt="2023-10-16T22:09:59.177" v="339" actId="5793"/>
        <pc:sldMkLst>
          <pc:docMk/>
          <pc:sldMk cId="3061587930" sldId="264"/>
        </pc:sldMkLst>
        <pc:spChg chg="add mod">
          <ac:chgData name="LUIZA HELENA RAMOS" userId="daeb6da3-4cc0-4789-bf17-7abda98263e8" providerId="ADAL" clId="{FA0161EC-C553-49E0-9E40-F47637B533FC}" dt="2023-10-16T22:09:59.177" v="339" actId="5793"/>
          <ac:spMkLst>
            <pc:docMk/>
            <pc:sldMk cId="3061587930" sldId="264"/>
            <ac:spMk id="6" creationId="{4C0267E0-3823-4E2A-8874-17DD5FE794D7}"/>
          </ac:spMkLst>
        </pc:spChg>
        <pc:spChg chg="mod">
          <ac:chgData name="LUIZA HELENA RAMOS" userId="daeb6da3-4cc0-4789-bf17-7abda98263e8" providerId="ADAL" clId="{FA0161EC-C553-49E0-9E40-F47637B533FC}" dt="2023-10-16T22:08:36.217" v="296" actId="6549"/>
          <ac:spMkLst>
            <pc:docMk/>
            <pc:sldMk cId="3061587930" sldId="264"/>
            <ac:spMk id="10" creationId="{00000000-0000-0000-0000-000000000000}"/>
          </ac:spMkLst>
        </pc:spChg>
        <pc:spChg chg="del mod">
          <ac:chgData name="LUIZA HELENA RAMOS" userId="daeb6da3-4cc0-4789-bf17-7abda98263e8" providerId="ADAL" clId="{FA0161EC-C553-49E0-9E40-F47637B533FC}" dt="2023-10-16T22:07:25.823" v="286"/>
          <ac:spMkLst>
            <pc:docMk/>
            <pc:sldMk cId="3061587930" sldId="264"/>
            <ac:spMk id="12" creationId="{00000000-0000-0000-0000-000000000000}"/>
          </ac:spMkLst>
        </pc:spChg>
      </pc:sldChg>
      <pc:sldChg chg="modSp mod">
        <pc:chgData name="LUIZA HELENA RAMOS" userId="daeb6da3-4cc0-4789-bf17-7abda98263e8" providerId="ADAL" clId="{FA0161EC-C553-49E0-9E40-F47637B533FC}" dt="2023-10-16T20:45:10.521" v="43"/>
        <pc:sldMkLst>
          <pc:docMk/>
          <pc:sldMk cId="3495502305" sldId="273"/>
        </pc:sldMkLst>
        <pc:spChg chg="mod">
          <ac:chgData name="LUIZA HELENA RAMOS" userId="daeb6da3-4cc0-4789-bf17-7abda98263e8" providerId="ADAL" clId="{FA0161EC-C553-49E0-9E40-F47637B533FC}" dt="2023-10-16T20:45:10.521" v="43"/>
          <ac:spMkLst>
            <pc:docMk/>
            <pc:sldMk cId="3495502305" sldId="273"/>
            <ac:spMk id="19" creationId="{00000000-0000-0000-0000-000000000000}"/>
          </ac:spMkLst>
        </pc:spChg>
      </pc:sldChg>
      <pc:sldChg chg="addSp delSp modSp add del mod">
        <pc:chgData name="LUIZA HELENA RAMOS" userId="daeb6da3-4cc0-4789-bf17-7abda98263e8" providerId="ADAL" clId="{FA0161EC-C553-49E0-9E40-F47637B533FC}" dt="2023-10-18T22:07:13.234" v="1160" actId="1076"/>
        <pc:sldMkLst>
          <pc:docMk/>
          <pc:sldMk cId="3381102442" sldId="279"/>
        </pc:sldMkLst>
        <pc:spChg chg="add del mod">
          <ac:chgData name="LUIZA HELENA RAMOS" userId="daeb6da3-4cc0-4789-bf17-7abda98263e8" providerId="ADAL" clId="{FA0161EC-C553-49E0-9E40-F47637B533FC}" dt="2023-10-16T21:02:44.312" v="95"/>
          <ac:spMkLst>
            <pc:docMk/>
            <pc:sldMk cId="3381102442" sldId="279"/>
            <ac:spMk id="6" creationId="{79FCB494-7B67-41B1-A4EA-F82F51431202}"/>
          </ac:spMkLst>
        </pc:spChg>
        <pc:spChg chg="add del mod">
          <ac:chgData name="LUIZA HELENA RAMOS" userId="daeb6da3-4cc0-4789-bf17-7abda98263e8" providerId="ADAL" clId="{FA0161EC-C553-49E0-9E40-F47637B533FC}" dt="2023-10-16T21:19:21.600" v="117"/>
          <ac:spMkLst>
            <pc:docMk/>
            <pc:sldMk cId="3381102442" sldId="279"/>
            <ac:spMk id="7" creationId="{A724474C-4703-47FB-AF78-DCADCB6EDB75}"/>
          </ac:spMkLst>
        </pc:spChg>
        <pc:spChg chg="add mod">
          <ac:chgData name="LUIZA HELENA RAMOS" userId="daeb6da3-4cc0-4789-bf17-7abda98263e8" providerId="ADAL" clId="{FA0161EC-C553-49E0-9E40-F47637B533FC}" dt="2023-10-18T22:07:13.234" v="1160" actId="1076"/>
          <ac:spMkLst>
            <pc:docMk/>
            <pc:sldMk cId="3381102442" sldId="279"/>
            <ac:spMk id="9" creationId="{646B3A6D-24AA-4659-83F3-884C50050152}"/>
          </ac:spMkLst>
        </pc:spChg>
        <pc:spChg chg="mod">
          <ac:chgData name="LUIZA HELENA RAMOS" userId="daeb6da3-4cc0-4789-bf17-7abda98263e8" providerId="ADAL" clId="{FA0161EC-C553-49E0-9E40-F47637B533FC}" dt="2023-10-16T21:19:15.847" v="114" actId="20577"/>
          <ac:spMkLst>
            <pc:docMk/>
            <pc:sldMk cId="3381102442" sldId="279"/>
            <ac:spMk id="10" creationId="{00000000-0000-0000-0000-000000000000}"/>
          </ac:spMkLst>
        </pc:spChg>
        <pc:graphicFrameChg chg="add del mod">
          <ac:chgData name="LUIZA HELENA RAMOS" userId="daeb6da3-4cc0-4789-bf17-7abda98263e8" providerId="ADAL" clId="{FA0161EC-C553-49E0-9E40-F47637B533FC}" dt="2023-10-16T21:52:20.223" v="203"/>
          <ac:graphicFrameMkLst>
            <pc:docMk/>
            <pc:sldMk cId="3381102442" sldId="279"/>
            <ac:graphicFrameMk id="2" creationId="{D32839DA-A1F7-45EF-9157-73C854F80C4D}"/>
          </ac:graphicFrameMkLst>
        </pc:graphicFrameChg>
        <pc:graphicFrameChg chg="del modGraphic">
          <ac:chgData name="LUIZA HELENA RAMOS" userId="daeb6da3-4cc0-4789-bf17-7abda98263e8" providerId="ADAL" clId="{FA0161EC-C553-49E0-9E40-F47637B533FC}" dt="2023-10-16T21:00:42.098" v="71" actId="478"/>
          <ac:graphicFrameMkLst>
            <pc:docMk/>
            <pc:sldMk cId="3381102442" sldId="279"/>
            <ac:graphicFrameMk id="5" creationId="{52A0BB19-62EF-4DAA-B424-BD683358B697}"/>
          </ac:graphicFrameMkLst>
        </pc:graphicFrameChg>
        <pc:graphicFrameChg chg="add del mod">
          <ac:chgData name="LUIZA HELENA RAMOS" userId="daeb6da3-4cc0-4789-bf17-7abda98263e8" providerId="ADAL" clId="{FA0161EC-C553-49E0-9E40-F47637B533FC}" dt="2023-10-16T21:58:45.376" v="219"/>
          <ac:graphicFrameMkLst>
            <pc:docMk/>
            <pc:sldMk cId="3381102442" sldId="279"/>
            <ac:graphicFrameMk id="14" creationId="{0FDDC306-B569-476E-82AC-3BACE80F2AE6}"/>
          </ac:graphicFrameMkLst>
        </pc:graphicFrameChg>
        <pc:picChg chg="add del mod">
          <ac:chgData name="LUIZA HELENA RAMOS" userId="daeb6da3-4cc0-4789-bf17-7abda98263e8" providerId="ADAL" clId="{FA0161EC-C553-49E0-9E40-F47637B533FC}" dt="2023-10-16T21:52:41.972" v="207"/>
          <ac:picMkLst>
            <pc:docMk/>
            <pc:sldMk cId="3381102442" sldId="279"/>
            <ac:picMk id="3" creationId="{5F212683-1717-4FD1-A02B-56E38859EA1F}"/>
          </ac:picMkLst>
        </pc:picChg>
        <pc:picChg chg="add del mod">
          <ac:chgData name="LUIZA HELENA RAMOS" userId="daeb6da3-4cc0-4789-bf17-7abda98263e8" providerId="ADAL" clId="{FA0161EC-C553-49E0-9E40-F47637B533FC}" dt="2023-10-16T21:54:03.602" v="210" actId="478"/>
          <ac:picMkLst>
            <pc:docMk/>
            <pc:sldMk cId="3381102442" sldId="279"/>
            <ac:picMk id="4" creationId="{69C95CCF-4394-4A17-A305-594DABDE22B2}"/>
          </ac:picMkLst>
        </pc:picChg>
        <pc:picChg chg="add del mod">
          <ac:chgData name="LUIZA HELENA RAMOS" userId="daeb6da3-4cc0-4789-bf17-7abda98263e8" providerId="ADAL" clId="{FA0161EC-C553-49E0-9E40-F47637B533FC}" dt="2023-10-16T21:57:18.116" v="213" actId="478"/>
          <ac:picMkLst>
            <pc:docMk/>
            <pc:sldMk cId="3381102442" sldId="279"/>
            <ac:picMk id="11" creationId="{BA973D29-A265-442F-9F87-0EFBCAD00F58}"/>
          </ac:picMkLst>
        </pc:picChg>
        <pc:picChg chg="add del mod">
          <ac:chgData name="LUIZA HELENA RAMOS" userId="daeb6da3-4cc0-4789-bf17-7abda98263e8" providerId="ADAL" clId="{FA0161EC-C553-49E0-9E40-F47637B533FC}" dt="2023-10-16T21:57:44.835" v="217" actId="478"/>
          <ac:picMkLst>
            <pc:docMk/>
            <pc:sldMk cId="3381102442" sldId="279"/>
            <ac:picMk id="12" creationId="{57AF9734-3677-461D-BF3C-3973A9DAFAAA}"/>
          </ac:picMkLst>
        </pc:picChg>
        <pc:picChg chg="add del mod">
          <ac:chgData name="LUIZA HELENA RAMOS" userId="daeb6da3-4cc0-4789-bf17-7abda98263e8" providerId="ADAL" clId="{FA0161EC-C553-49E0-9E40-F47637B533FC}" dt="2023-10-16T21:59:31.716" v="222" actId="21"/>
          <ac:picMkLst>
            <pc:docMk/>
            <pc:sldMk cId="3381102442" sldId="279"/>
            <ac:picMk id="15" creationId="{5F9AD2AF-EAD9-4629-9D55-48979324BAD3}"/>
          </ac:picMkLst>
        </pc:picChg>
      </pc:sldChg>
      <pc:sldChg chg="modSp mod">
        <pc:chgData name="LUIZA HELENA RAMOS" userId="daeb6da3-4cc0-4789-bf17-7abda98263e8" providerId="ADAL" clId="{FA0161EC-C553-49E0-9E40-F47637B533FC}" dt="2023-10-16T20:44:13.178" v="24" actId="20577"/>
        <pc:sldMkLst>
          <pc:docMk/>
          <pc:sldMk cId="3123414866" sldId="282"/>
        </pc:sldMkLst>
        <pc:spChg chg="mod">
          <ac:chgData name="LUIZA HELENA RAMOS" userId="daeb6da3-4cc0-4789-bf17-7abda98263e8" providerId="ADAL" clId="{FA0161EC-C553-49E0-9E40-F47637B533FC}" dt="2023-10-16T20:44:13.178" v="24" actId="20577"/>
          <ac:spMkLst>
            <pc:docMk/>
            <pc:sldMk cId="3123414866" sldId="282"/>
            <ac:spMk id="7" creationId="{00000000-0000-0000-0000-000000000000}"/>
          </ac:spMkLst>
        </pc:spChg>
        <pc:spChg chg="mod">
          <ac:chgData name="LUIZA HELENA RAMOS" userId="daeb6da3-4cc0-4789-bf17-7abda98263e8" providerId="ADAL" clId="{FA0161EC-C553-49E0-9E40-F47637B533FC}" dt="2023-10-16T20:44:07.980" v="22" actId="120"/>
          <ac:spMkLst>
            <pc:docMk/>
            <pc:sldMk cId="3123414866" sldId="282"/>
            <ac:spMk id="24" creationId="{00000000-0000-0000-0000-000000000000}"/>
          </ac:spMkLst>
        </pc:spChg>
      </pc:sldChg>
      <pc:sldChg chg="delSp modSp del mod">
        <pc:chgData name="LUIZA HELENA RAMOS" userId="daeb6da3-4cc0-4789-bf17-7abda98263e8" providerId="ADAL" clId="{FA0161EC-C553-49E0-9E40-F47637B533FC}" dt="2023-10-18T21:59:15.032" v="1072" actId="2696"/>
        <pc:sldMkLst>
          <pc:docMk/>
          <pc:sldMk cId="806240936" sldId="286"/>
        </pc:sldMkLst>
        <pc:spChg chg="del mod">
          <ac:chgData name="LUIZA HELENA RAMOS" userId="daeb6da3-4cc0-4789-bf17-7abda98263e8" providerId="ADAL" clId="{FA0161EC-C553-49E0-9E40-F47637B533FC}" dt="2023-10-16T22:37:24.690" v="389"/>
          <ac:spMkLst>
            <pc:docMk/>
            <pc:sldMk cId="806240936" sldId="286"/>
            <ac:spMk id="10" creationId="{00000000-0000-0000-0000-000000000000}"/>
          </ac:spMkLst>
        </pc:spChg>
        <pc:spChg chg="del mod">
          <ac:chgData name="LUIZA HELENA RAMOS" userId="daeb6da3-4cc0-4789-bf17-7abda98263e8" providerId="ADAL" clId="{FA0161EC-C553-49E0-9E40-F47637B533FC}" dt="2023-10-16T22:37:24.689" v="387"/>
          <ac:spMkLst>
            <pc:docMk/>
            <pc:sldMk cId="806240936" sldId="286"/>
            <ac:spMk id="12" creationId="{00000000-0000-0000-0000-000000000000}"/>
          </ac:spMkLst>
        </pc:spChg>
      </pc:sldChg>
      <pc:sldChg chg="addSp delSp modSp mod">
        <pc:chgData name="LUIZA HELENA RAMOS" userId="daeb6da3-4cc0-4789-bf17-7abda98263e8" providerId="ADAL" clId="{FA0161EC-C553-49E0-9E40-F47637B533FC}" dt="2023-10-18T22:07:05.634" v="1159" actId="1076"/>
        <pc:sldMkLst>
          <pc:docMk/>
          <pc:sldMk cId="3894460465" sldId="287"/>
        </pc:sldMkLst>
        <pc:spChg chg="add mod">
          <ac:chgData name="LUIZA HELENA RAMOS" userId="daeb6da3-4cc0-4789-bf17-7abda98263e8" providerId="ADAL" clId="{FA0161EC-C553-49E0-9E40-F47637B533FC}" dt="2023-10-18T22:07:05.634" v="1159" actId="1076"/>
          <ac:spMkLst>
            <pc:docMk/>
            <pc:sldMk cId="3894460465" sldId="287"/>
            <ac:spMk id="6" creationId="{910059B1-8522-448A-8589-718C879EC605}"/>
          </ac:spMkLst>
        </pc:spChg>
        <pc:graphicFrameChg chg="del modGraphic">
          <ac:chgData name="LUIZA HELENA RAMOS" userId="daeb6da3-4cc0-4789-bf17-7abda98263e8" providerId="ADAL" clId="{FA0161EC-C553-49E0-9E40-F47637B533FC}" dt="2023-10-16T20:46:06.305" v="52" actId="478"/>
          <ac:graphicFrameMkLst>
            <pc:docMk/>
            <pc:sldMk cId="3894460465" sldId="287"/>
            <ac:graphicFrameMk id="4" creationId="{C2DF6614-BD72-4E00-BA74-F4DE9602E714}"/>
          </ac:graphicFrameMkLst>
        </pc:graphicFrameChg>
      </pc:sldChg>
      <pc:sldChg chg="del">
        <pc:chgData name="LUIZA HELENA RAMOS" userId="daeb6da3-4cc0-4789-bf17-7abda98263e8" providerId="ADAL" clId="{FA0161EC-C553-49E0-9E40-F47637B533FC}" dt="2023-10-16T22:07:35.356" v="289" actId="2696"/>
        <pc:sldMkLst>
          <pc:docMk/>
          <pc:sldMk cId="2551735515" sldId="288"/>
        </pc:sldMkLst>
      </pc:sldChg>
      <pc:sldChg chg="del">
        <pc:chgData name="LUIZA HELENA RAMOS" userId="daeb6da3-4cc0-4789-bf17-7abda98263e8" providerId="ADAL" clId="{FA0161EC-C553-49E0-9E40-F47637B533FC}" dt="2023-10-16T22:07:44.468" v="291" actId="2696"/>
        <pc:sldMkLst>
          <pc:docMk/>
          <pc:sldMk cId="3923111629" sldId="289"/>
        </pc:sldMkLst>
      </pc:sldChg>
      <pc:sldChg chg="del">
        <pc:chgData name="LUIZA HELENA RAMOS" userId="daeb6da3-4cc0-4789-bf17-7abda98263e8" providerId="ADAL" clId="{FA0161EC-C553-49E0-9E40-F47637B533FC}" dt="2023-10-16T22:07:49.795" v="292" actId="2696"/>
        <pc:sldMkLst>
          <pc:docMk/>
          <pc:sldMk cId="2634730012" sldId="290"/>
        </pc:sldMkLst>
      </pc:sldChg>
      <pc:sldChg chg="del">
        <pc:chgData name="LUIZA HELENA RAMOS" userId="daeb6da3-4cc0-4789-bf17-7abda98263e8" providerId="ADAL" clId="{FA0161EC-C553-49E0-9E40-F47637B533FC}" dt="2023-10-16T22:07:53.040" v="293" actId="2696"/>
        <pc:sldMkLst>
          <pc:docMk/>
          <pc:sldMk cId="214925330" sldId="291"/>
        </pc:sldMkLst>
      </pc:sldChg>
      <pc:sldChg chg="del">
        <pc:chgData name="LUIZA HELENA RAMOS" userId="daeb6da3-4cc0-4789-bf17-7abda98263e8" providerId="ADAL" clId="{FA0161EC-C553-49E0-9E40-F47637B533FC}" dt="2023-10-16T22:07:39.785" v="290" actId="2696"/>
        <pc:sldMkLst>
          <pc:docMk/>
          <pc:sldMk cId="33750303" sldId="292"/>
        </pc:sldMkLst>
      </pc:sldChg>
      <pc:sldChg chg="del">
        <pc:chgData name="LUIZA HELENA RAMOS" userId="daeb6da3-4cc0-4789-bf17-7abda98263e8" providerId="ADAL" clId="{FA0161EC-C553-49E0-9E40-F47637B533FC}" dt="2023-10-16T22:07:55.743" v="294" actId="2696"/>
        <pc:sldMkLst>
          <pc:docMk/>
          <pc:sldMk cId="2536030853" sldId="293"/>
        </pc:sldMkLst>
      </pc:sldChg>
      <pc:sldChg chg="del">
        <pc:chgData name="LUIZA HELENA RAMOS" userId="daeb6da3-4cc0-4789-bf17-7abda98263e8" providerId="ADAL" clId="{FA0161EC-C553-49E0-9E40-F47637B533FC}" dt="2023-10-16T22:07:31.866" v="288" actId="2696"/>
        <pc:sldMkLst>
          <pc:docMk/>
          <pc:sldMk cId="2882315902" sldId="294"/>
        </pc:sldMkLst>
      </pc:sldChg>
      <pc:sldChg chg="del">
        <pc:chgData name="LUIZA HELENA RAMOS" userId="daeb6da3-4cc0-4789-bf17-7abda98263e8" providerId="ADAL" clId="{FA0161EC-C553-49E0-9E40-F47637B533FC}" dt="2023-10-16T22:07:29.740" v="287" actId="2696"/>
        <pc:sldMkLst>
          <pc:docMk/>
          <pc:sldMk cId="1920374722" sldId="295"/>
        </pc:sldMkLst>
      </pc:sldChg>
      <pc:sldChg chg="addSp delSp modSp add mod">
        <pc:chgData name="LUIZA HELENA RAMOS" userId="daeb6da3-4cc0-4789-bf17-7abda98263e8" providerId="ADAL" clId="{FA0161EC-C553-49E0-9E40-F47637B533FC}" dt="2023-10-18T19:03:01.034" v="713" actId="478"/>
        <pc:sldMkLst>
          <pc:docMk/>
          <pc:sldMk cId="2584859031" sldId="296"/>
        </pc:sldMkLst>
        <pc:spChg chg="add del mod">
          <ac:chgData name="LUIZA HELENA RAMOS" userId="daeb6da3-4cc0-4789-bf17-7abda98263e8" providerId="ADAL" clId="{FA0161EC-C553-49E0-9E40-F47637B533FC}" dt="2023-10-18T18:46:01.861" v="651"/>
          <ac:spMkLst>
            <pc:docMk/>
            <pc:sldMk cId="2584859031" sldId="296"/>
            <ac:spMk id="9" creationId="{646B3A6D-24AA-4659-83F3-884C50050152}"/>
          </ac:spMkLst>
        </pc:spChg>
        <pc:spChg chg="mod">
          <ac:chgData name="LUIZA HELENA RAMOS" userId="daeb6da3-4cc0-4789-bf17-7abda98263e8" providerId="ADAL" clId="{FA0161EC-C553-49E0-9E40-F47637B533FC}" dt="2023-10-16T22:01:25.905" v="271" actId="255"/>
          <ac:spMkLst>
            <pc:docMk/>
            <pc:sldMk cId="2584859031" sldId="296"/>
            <ac:spMk id="10" creationId="{00000000-0000-0000-0000-000000000000}"/>
          </ac:spMkLst>
        </pc:spChg>
        <pc:graphicFrameChg chg="add del mod">
          <ac:chgData name="LUIZA HELENA RAMOS" userId="daeb6da3-4cc0-4789-bf17-7abda98263e8" providerId="ADAL" clId="{FA0161EC-C553-49E0-9E40-F47637B533FC}" dt="2023-10-16T22:06:10.737" v="276"/>
          <ac:graphicFrameMkLst>
            <pc:docMk/>
            <pc:sldMk cId="2584859031" sldId="296"/>
            <ac:graphicFrameMk id="2" creationId="{41F345BF-6353-48E6-A3EB-75A2B96530C6}"/>
          </ac:graphicFrameMkLst>
        </pc:graphicFrameChg>
        <pc:graphicFrameChg chg="add del mod">
          <ac:chgData name="LUIZA HELENA RAMOS" userId="daeb6da3-4cc0-4789-bf17-7abda98263e8" providerId="ADAL" clId="{FA0161EC-C553-49E0-9E40-F47637B533FC}" dt="2023-10-18T19:01:30.145" v="704"/>
          <ac:graphicFrameMkLst>
            <pc:docMk/>
            <pc:sldMk cId="2584859031" sldId="296"/>
            <ac:graphicFrameMk id="14" creationId="{71653E10-80BB-4180-B0DD-85B486664354}"/>
          </ac:graphicFrameMkLst>
        </pc:graphicFrameChg>
        <pc:graphicFrameChg chg="add mod modGraphic">
          <ac:chgData name="LUIZA HELENA RAMOS" userId="daeb6da3-4cc0-4789-bf17-7abda98263e8" providerId="ADAL" clId="{FA0161EC-C553-49E0-9E40-F47637B533FC}" dt="2023-10-18T19:02:28.433" v="710" actId="1076"/>
          <ac:graphicFrameMkLst>
            <pc:docMk/>
            <pc:sldMk cId="2584859031" sldId="296"/>
            <ac:graphicFrameMk id="16" creationId="{19DA6C46-17FD-469F-A7CF-370C6ACC9A27}"/>
          </ac:graphicFrameMkLst>
        </pc:graphicFrameChg>
        <pc:picChg chg="add del mod">
          <ac:chgData name="LUIZA HELENA RAMOS" userId="daeb6da3-4cc0-4789-bf17-7abda98263e8" providerId="ADAL" clId="{FA0161EC-C553-49E0-9E40-F47637B533FC}" dt="2023-10-18T18:49:51.679" v="664" actId="478"/>
          <ac:picMkLst>
            <pc:docMk/>
            <pc:sldMk cId="2584859031" sldId="296"/>
            <ac:picMk id="2" creationId="{80088B2A-E7D4-49BE-9328-F1D2AFB7F664}"/>
          </ac:picMkLst>
        </pc:picChg>
        <pc:picChg chg="add del mod">
          <ac:chgData name="LUIZA HELENA RAMOS" userId="daeb6da3-4cc0-4789-bf17-7abda98263e8" providerId="ADAL" clId="{FA0161EC-C553-49E0-9E40-F47637B533FC}" dt="2023-10-18T19:00:13.252" v="694" actId="478"/>
          <ac:picMkLst>
            <pc:docMk/>
            <pc:sldMk cId="2584859031" sldId="296"/>
            <ac:picMk id="3" creationId="{0E1F90DF-293C-40F6-9155-09AEB7AF7B7C}"/>
          </ac:picMkLst>
        </pc:picChg>
        <pc:picChg chg="add del mod">
          <ac:chgData name="LUIZA HELENA RAMOS" userId="daeb6da3-4cc0-4789-bf17-7abda98263e8" providerId="ADAL" clId="{FA0161EC-C553-49E0-9E40-F47637B533FC}" dt="2023-10-18T19:03:01.034" v="713" actId="478"/>
          <ac:picMkLst>
            <pc:docMk/>
            <pc:sldMk cId="2584859031" sldId="296"/>
            <ac:picMk id="4" creationId="{5EDB05A3-E0EA-491E-9C2E-99DD02BAAF0E}"/>
          </ac:picMkLst>
        </pc:picChg>
        <pc:picChg chg="add del mod">
          <ac:chgData name="LUIZA HELENA RAMOS" userId="daeb6da3-4cc0-4789-bf17-7abda98263e8" providerId="ADAL" clId="{FA0161EC-C553-49E0-9E40-F47637B533FC}" dt="2023-10-18T18:50:06.349" v="669" actId="478"/>
          <ac:picMkLst>
            <pc:docMk/>
            <pc:sldMk cId="2584859031" sldId="296"/>
            <ac:picMk id="5" creationId="{BC6A45A7-D5E8-4F60-8050-0AAF89AACD6A}"/>
          </ac:picMkLst>
        </pc:picChg>
        <pc:picChg chg="add del mod">
          <ac:chgData name="LUIZA HELENA RAMOS" userId="daeb6da3-4cc0-4789-bf17-7abda98263e8" providerId="ADAL" clId="{FA0161EC-C553-49E0-9E40-F47637B533FC}" dt="2023-10-18T18:50:28.477" v="674" actId="478"/>
          <ac:picMkLst>
            <pc:docMk/>
            <pc:sldMk cId="2584859031" sldId="296"/>
            <ac:picMk id="6" creationId="{5AA3549A-B321-4B27-A8C2-64C4A7443823}"/>
          </ac:picMkLst>
        </pc:picChg>
        <pc:picChg chg="add del mod">
          <ac:chgData name="LUIZA HELENA RAMOS" userId="daeb6da3-4cc0-4789-bf17-7abda98263e8" providerId="ADAL" clId="{FA0161EC-C553-49E0-9E40-F47637B533FC}" dt="2023-10-16T21:26:47.305" v="179" actId="478"/>
          <ac:picMkLst>
            <pc:docMk/>
            <pc:sldMk cId="2584859031" sldId="296"/>
            <ac:picMk id="6" creationId="{B66DDEEA-5D4D-4BE7-BF4A-4BBF4CA2EA45}"/>
          </ac:picMkLst>
        </pc:picChg>
        <pc:picChg chg="add del mod">
          <ac:chgData name="LUIZA HELENA RAMOS" userId="daeb6da3-4cc0-4789-bf17-7abda98263e8" providerId="ADAL" clId="{FA0161EC-C553-49E0-9E40-F47637B533FC}" dt="2023-10-16T21:25:42.498" v="169"/>
          <ac:picMkLst>
            <pc:docMk/>
            <pc:sldMk cId="2584859031" sldId="296"/>
            <ac:picMk id="7" creationId="{25AD0FB2-9E87-413A-AEFB-B08CD53D7221}"/>
          </ac:picMkLst>
        </pc:picChg>
        <pc:picChg chg="add del mod">
          <ac:chgData name="LUIZA HELENA RAMOS" userId="daeb6da3-4cc0-4789-bf17-7abda98263e8" providerId="ADAL" clId="{FA0161EC-C553-49E0-9E40-F47637B533FC}" dt="2023-10-18T18:57:48.090" v="679" actId="21"/>
          <ac:picMkLst>
            <pc:docMk/>
            <pc:sldMk cId="2584859031" sldId="296"/>
            <ac:picMk id="7" creationId="{3DE3FDBB-B321-48C8-B325-CBF487C1979F}"/>
          </ac:picMkLst>
        </pc:picChg>
        <pc:picChg chg="add del mod">
          <ac:chgData name="LUIZA HELENA RAMOS" userId="daeb6da3-4cc0-4789-bf17-7abda98263e8" providerId="ADAL" clId="{FA0161EC-C553-49E0-9E40-F47637B533FC}" dt="2023-10-18T19:00:51.397" v="700" actId="478"/>
          <ac:picMkLst>
            <pc:docMk/>
            <pc:sldMk cId="2584859031" sldId="296"/>
            <ac:picMk id="11" creationId="{A933404F-CE07-43C4-AA74-56FA71B60B29}"/>
          </ac:picMkLst>
        </pc:picChg>
        <pc:picChg chg="add del">
          <ac:chgData name="LUIZA HELENA RAMOS" userId="daeb6da3-4cc0-4789-bf17-7abda98263e8" providerId="ADAL" clId="{FA0161EC-C553-49E0-9E40-F47637B533FC}" dt="2023-10-18T19:01:11.542" v="702" actId="478"/>
          <ac:picMkLst>
            <pc:docMk/>
            <pc:sldMk cId="2584859031" sldId="296"/>
            <ac:picMk id="12" creationId="{45AB88FC-149D-4B0E-B7AA-DBAA3096EEC3}"/>
          </ac:picMkLst>
        </pc:picChg>
        <pc:picChg chg="add del">
          <ac:chgData name="LUIZA HELENA RAMOS" userId="daeb6da3-4cc0-4789-bf17-7abda98263e8" providerId="ADAL" clId="{FA0161EC-C553-49E0-9E40-F47637B533FC}" dt="2023-10-18T19:01:38.072" v="706" actId="478"/>
          <ac:picMkLst>
            <pc:docMk/>
            <pc:sldMk cId="2584859031" sldId="296"/>
            <ac:picMk id="15" creationId="{A01D9B86-FF19-4F38-B27D-CB7165A2AB53}"/>
          </ac:picMkLst>
        </pc:picChg>
      </pc:sldChg>
      <pc:sldChg chg="addSp delSp modSp add mod ord">
        <pc:chgData name="LUIZA HELENA RAMOS" userId="daeb6da3-4cc0-4789-bf17-7abda98263e8" providerId="ADAL" clId="{FA0161EC-C553-49E0-9E40-F47637B533FC}" dt="2023-10-18T18:43:47.263" v="646" actId="123"/>
        <pc:sldMkLst>
          <pc:docMk/>
          <pc:sldMk cId="2005175541" sldId="297"/>
        </pc:sldMkLst>
        <pc:spChg chg="mod">
          <ac:chgData name="LUIZA HELENA RAMOS" userId="daeb6da3-4cc0-4789-bf17-7abda98263e8" providerId="ADAL" clId="{FA0161EC-C553-49E0-9E40-F47637B533FC}" dt="2023-10-18T18:43:47.263" v="646" actId="123"/>
          <ac:spMkLst>
            <pc:docMk/>
            <pc:sldMk cId="2005175541" sldId="297"/>
            <ac:spMk id="9" creationId="{646B3A6D-24AA-4659-83F3-884C50050152}"/>
          </ac:spMkLst>
        </pc:spChg>
        <pc:spChg chg="mod">
          <ac:chgData name="LUIZA HELENA RAMOS" userId="daeb6da3-4cc0-4789-bf17-7abda98263e8" providerId="ADAL" clId="{FA0161EC-C553-49E0-9E40-F47637B533FC}" dt="2023-10-16T22:01:00.934" v="263" actId="14100"/>
          <ac:spMkLst>
            <pc:docMk/>
            <pc:sldMk cId="2005175541" sldId="297"/>
            <ac:spMk id="10" creationId="{00000000-0000-0000-0000-000000000000}"/>
          </ac:spMkLst>
        </pc:spChg>
        <pc:picChg chg="del">
          <ac:chgData name="LUIZA HELENA RAMOS" userId="daeb6da3-4cc0-4789-bf17-7abda98263e8" providerId="ADAL" clId="{FA0161EC-C553-49E0-9E40-F47637B533FC}" dt="2023-10-16T21:26:44.585" v="178" actId="478"/>
          <ac:picMkLst>
            <pc:docMk/>
            <pc:sldMk cId="2005175541" sldId="297"/>
            <ac:picMk id="6" creationId="{B66DDEEA-5D4D-4BE7-BF4A-4BBF4CA2EA45}"/>
          </ac:picMkLst>
        </pc:picChg>
        <pc:picChg chg="add mod">
          <ac:chgData name="LUIZA HELENA RAMOS" userId="daeb6da3-4cc0-4789-bf17-7abda98263e8" providerId="ADAL" clId="{FA0161EC-C553-49E0-9E40-F47637B533FC}" dt="2023-10-16T22:56:24.630" v="444" actId="1076"/>
          <ac:picMkLst>
            <pc:docMk/>
            <pc:sldMk cId="2005175541" sldId="297"/>
            <ac:picMk id="7" creationId="{0B80C8F3-6EE7-4941-9D6A-B2FB5118315B}"/>
          </ac:picMkLst>
        </pc:picChg>
        <pc:picChg chg="add del mod">
          <ac:chgData name="LUIZA HELENA RAMOS" userId="daeb6da3-4cc0-4789-bf17-7abda98263e8" providerId="ADAL" clId="{FA0161EC-C553-49E0-9E40-F47637B533FC}" dt="2023-10-16T22:57:44.758" v="451" actId="478"/>
          <ac:picMkLst>
            <pc:docMk/>
            <pc:sldMk cId="2005175541" sldId="297"/>
            <ac:picMk id="11" creationId="{5EDEF20C-2712-42C0-939E-BE4B8B3458A8}"/>
          </ac:picMkLst>
        </pc:picChg>
      </pc:sldChg>
      <pc:sldChg chg="modSp add mod">
        <pc:chgData name="LUIZA HELENA RAMOS" userId="daeb6da3-4cc0-4789-bf17-7abda98263e8" providerId="ADAL" clId="{FA0161EC-C553-49E0-9E40-F47637B533FC}" dt="2023-10-18T21:09:41.535" v="742" actId="20577"/>
        <pc:sldMkLst>
          <pc:docMk/>
          <pc:sldMk cId="3535279076" sldId="298"/>
        </pc:sldMkLst>
        <pc:spChg chg="mod">
          <ac:chgData name="LUIZA HELENA RAMOS" userId="daeb6da3-4cc0-4789-bf17-7abda98263e8" providerId="ADAL" clId="{FA0161EC-C553-49E0-9E40-F47637B533FC}" dt="2023-10-18T21:09:37.134" v="738" actId="6549"/>
          <ac:spMkLst>
            <pc:docMk/>
            <pc:sldMk cId="3535279076" sldId="298"/>
            <ac:spMk id="6" creationId="{4C0267E0-3823-4E2A-8874-17DD5FE794D7}"/>
          </ac:spMkLst>
        </pc:spChg>
        <pc:spChg chg="mod">
          <ac:chgData name="LUIZA HELENA RAMOS" userId="daeb6da3-4cc0-4789-bf17-7abda98263e8" providerId="ADAL" clId="{FA0161EC-C553-49E0-9E40-F47637B533FC}" dt="2023-10-18T21:09:41.535" v="742" actId="20577"/>
          <ac:spMkLst>
            <pc:docMk/>
            <pc:sldMk cId="3535279076" sldId="298"/>
            <ac:spMk id="10" creationId="{00000000-0000-0000-0000-000000000000}"/>
          </ac:spMkLst>
        </pc:spChg>
      </pc:sldChg>
      <pc:sldChg chg="delSp modSp add mod ord">
        <pc:chgData name="LUIZA HELENA RAMOS" userId="daeb6da3-4cc0-4789-bf17-7abda98263e8" providerId="ADAL" clId="{FA0161EC-C553-49E0-9E40-F47637B533FC}" dt="2023-10-16T23:00:32.798" v="479" actId="12"/>
        <pc:sldMkLst>
          <pc:docMk/>
          <pc:sldMk cId="1523534471" sldId="299"/>
        </pc:sldMkLst>
        <pc:spChg chg="mod">
          <ac:chgData name="LUIZA HELENA RAMOS" userId="daeb6da3-4cc0-4789-bf17-7abda98263e8" providerId="ADAL" clId="{FA0161EC-C553-49E0-9E40-F47637B533FC}" dt="2023-10-16T23:00:32.798" v="479" actId="12"/>
          <ac:spMkLst>
            <pc:docMk/>
            <pc:sldMk cId="1523534471" sldId="299"/>
            <ac:spMk id="9" creationId="{646B3A6D-24AA-4659-83F3-884C50050152}"/>
          </ac:spMkLst>
        </pc:spChg>
        <pc:picChg chg="del">
          <ac:chgData name="LUIZA HELENA RAMOS" userId="daeb6da3-4cc0-4789-bf17-7abda98263e8" providerId="ADAL" clId="{FA0161EC-C553-49E0-9E40-F47637B533FC}" dt="2023-10-16T22:57:16.470" v="447" actId="478"/>
          <ac:picMkLst>
            <pc:docMk/>
            <pc:sldMk cId="1523534471" sldId="299"/>
            <ac:picMk id="7" creationId="{0B80C8F3-6EE7-4941-9D6A-B2FB5118315B}"/>
          </ac:picMkLst>
        </pc:picChg>
        <pc:picChg chg="mod">
          <ac:chgData name="LUIZA HELENA RAMOS" userId="daeb6da3-4cc0-4789-bf17-7abda98263e8" providerId="ADAL" clId="{FA0161EC-C553-49E0-9E40-F47637B533FC}" dt="2023-10-16T23:00:22.983" v="477" actId="1076"/>
          <ac:picMkLst>
            <pc:docMk/>
            <pc:sldMk cId="1523534471" sldId="299"/>
            <ac:picMk id="11" creationId="{5EDEF20C-2712-42C0-939E-BE4B8B3458A8}"/>
          </ac:picMkLst>
        </pc:picChg>
      </pc:sldChg>
      <pc:sldChg chg="addSp delSp modSp add mod ord">
        <pc:chgData name="LUIZA HELENA RAMOS" userId="daeb6da3-4cc0-4789-bf17-7abda98263e8" providerId="ADAL" clId="{FA0161EC-C553-49E0-9E40-F47637B533FC}" dt="2023-10-16T23:00:12.879" v="475" actId="12"/>
        <pc:sldMkLst>
          <pc:docMk/>
          <pc:sldMk cId="1537043508" sldId="300"/>
        </pc:sldMkLst>
        <pc:spChg chg="mod">
          <ac:chgData name="LUIZA HELENA RAMOS" userId="daeb6da3-4cc0-4789-bf17-7abda98263e8" providerId="ADAL" clId="{FA0161EC-C553-49E0-9E40-F47637B533FC}" dt="2023-10-16T23:00:12.879" v="475" actId="12"/>
          <ac:spMkLst>
            <pc:docMk/>
            <pc:sldMk cId="1537043508" sldId="300"/>
            <ac:spMk id="9" creationId="{646B3A6D-24AA-4659-83F3-884C50050152}"/>
          </ac:spMkLst>
        </pc:spChg>
        <pc:picChg chg="add mod">
          <ac:chgData name="LUIZA HELENA RAMOS" userId="daeb6da3-4cc0-4789-bf17-7abda98263e8" providerId="ADAL" clId="{FA0161EC-C553-49E0-9E40-F47637B533FC}" dt="2023-10-16T23:00:00.679" v="472" actId="1076"/>
          <ac:picMkLst>
            <pc:docMk/>
            <pc:sldMk cId="1537043508" sldId="300"/>
            <ac:picMk id="2" creationId="{81E6E654-5151-4636-80C3-FAC279EC7607}"/>
          </ac:picMkLst>
        </pc:picChg>
        <pc:picChg chg="del">
          <ac:chgData name="LUIZA HELENA RAMOS" userId="daeb6da3-4cc0-4789-bf17-7abda98263e8" providerId="ADAL" clId="{FA0161EC-C553-49E0-9E40-F47637B533FC}" dt="2023-10-16T22:58:29.895" v="458" actId="478"/>
          <ac:picMkLst>
            <pc:docMk/>
            <pc:sldMk cId="1537043508" sldId="300"/>
            <ac:picMk id="3" creationId="{0E1F90DF-293C-40F6-9155-09AEB7AF7B7C}"/>
          </ac:picMkLst>
        </pc:picChg>
      </pc:sldChg>
      <pc:sldChg chg="addSp delSp modSp add mod">
        <pc:chgData name="LUIZA HELENA RAMOS" userId="daeb6da3-4cc0-4789-bf17-7abda98263e8" providerId="ADAL" clId="{FA0161EC-C553-49E0-9E40-F47637B533FC}" dt="2023-10-18T19:03:37.253" v="719" actId="14100"/>
        <pc:sldMkLst>
          <pc:docMk/>
          <pc:sldMk cId="3059227838" sldId="301"/>
        </pc:sldMkLst>
        <pc:spChg chg="mod">
          <ac:chgData name="LUIZA HELENA RAMOS" userId="daeb6da3-4cc0-4789-bf17-7abda98263e8" providerId="ADAL" clId="{FA0161EC-C553-49E0-9E40-F47637B533FC}" dt="2023-10-17T22:05:48.015" v="581" actId="255"/>
          <ac:spMkLst>
            <pc:docMk/>
            <pc:sldMk cId="3059227838" sldId="301"/>
            <ac:spMk id="9" creationId="{646B3A6D-24AA-4659-83F3-884C50050152}"/>
          </ac:spMkLst>
        </pc:spChg>
        <pc:spChg chg="mod">
          <ac:chgData name="LUIZA HELENA RAMOS" userId="daeb6da3-4cc0-4789-bf17-7abda98263e8" providerId="ADAL" clId="{FA0161EC-C553-49E0-9E40-F47637B533FC}" dt="2023-10-16T23:01:02.520" v="487" actId="20577"/>
          <ac:spMkLst>
            <pc:docMk/>
            <pc:sldMk cId="3059227838" sldId="301"/>
            <ac:spMk id="10" creationId="{00000000-0000-0000-0000-000000000000}"/>
          </ac:spMkLst>
        </pc:spChg>
        <pc:graphicFrameChg chg="add mod modGraphic">
          <ac:chgData name="LUIZA HELENA RAMOS" userId="daeb6da3-4cc0-4789-bf17-7abda98263e8" providerId="ADAL" clId="{FA0161EC-C553-49E0-9E40-F47637B533FC}" dt="2023-10-18T19:03:37.253" v="719" actId="14100"/>
          <ac:graphicFrameMkLst>
            <pc:docMk/>
            <pc:sldMk cId="3059227838" sldId="301"/>
            <ac:graphicFrameMk id="6" creationId="{5675E024-E257-4AE3-A2CA-3933E5396D2F}"/>
          </ac:graphicFrameMkLst>
        </pc:graphicFrameChg>
        <pc:picChg chg="add del mod">
          <ac:chgData name="LUIZA HELENA RAMOS" userId="daeb6da3-4cc0-4789-bf17-7abda98263e8" providerId="ADAL" clId="{FA0161EC-C553-49E0-9E40-F47637B533FC}" dt="2023-10-18T18:46:15.132" v="653" actId="21"/>
          <ac:picMkLst>
            <pc:docMk/>
            <pc:sldMk cId="3059227838" sldId="301"/>
            <ac:picMk id="2" creationId="{759FCA25-8376-4C2A-9535-56DADEF94689}"/>
          </ac:picMkLst>
        </pc:picChg>
        <pc:picChg chg="del">
          <ac:chgData name="LUIZA HELENA RAMOS" userId="daeb6da3-4cc0-4789-bf17-7abda98263e8" providerId="ADAL" clId="{FA0161EC-C553-49E0-9E40-F47637B533FC}" dt="2023-10-16T23:01:06.167" v="488" actId="478"/>
          <ac:picMkLst>
            <pc:docMk/>
            <pc:sldMk cId="3059227838" sldId="301"/>
            <ac:picMk id="3" creationId="{0E1F90DF-293C-40F6-9155-09AEB7AF7B7C}"/>
          </ac:picMkLst>
        </pc:picChg>
        <pc:picChg chg="add del mod">
          <ac:chgData name="LUIZA HELENA RAMOS" userId="daeb6da3-4cc0-4789-bf17-7abda98263e8" providerId="ADAL" clId="{FA0161EC-C553-49E0-9E40-F47637B533FC}" dt="2023-10-18T18:59:33.042" v="687" actId="478"/>
          <ac:picMkLst>
            <pc:docMk/>
            <pc:sldMk cId="3059227838" sldId="301"/>
            <ac:picMk id="3" creationId="{2D46259C-522D-41B1-9434-F870AC3F7D1A}"/>
          </ac:picMkLst>
        </pc:picChg>
        <pc:picChg chg="add del mod">
          <ac:chgData name="LUIZA HELENA RAMOS" userId="daeb6da3-4cc0-4789-bf17-7abda98263e8" providerId="ADAL" clId="{FA0161EC-C553-49E0-9E40-F47637B533FC}" dt="2023-10-18T18:59:48.051" v="690" actId="478"/>
          <ac:picMkLst>
            <pc:docMk/>
            <pc:sldMk cId="3059227838" sldId="301"/>
            <ac:picMk id="4" creationId="{54C09BE2-523D-4ACC-937C-A9B05F20F87A}"/>
          </ac:picMkLst>
        </pc:picChg>
        <pc:picChg chg="add del mod">
          <ac:chgData name="LUIZA HELENA RAMOS" userId="daeb6da3-4cc0-4789-bf17-7abda98263e8" providerId="ADAL" clId="{FA0161EC-C553-49E0-9E40-F47637B533FC}" dt="2023-10-18T19:02:54.969" v="712" actId="478"/>
          <ac:picMkLst>
            <pc:docMk/>
            <pc:sldMk cId="3059227838" sldId="301"/>
            <ac:picMk id="5" creationId="{EECA7208-A61C-4941-882C-AC75643537AD}"/>
          </ac:picMkLst>
        </pc:picChg>
        <pc:picChg chg="add del mod">
          <ac:chgData name="LUIZA HELENA RAMOS" userId="daeb6da3-4cc0-4789-bf17-7abda98263e8" providerId="ADAL" clId="{FA0161EC-C553-49E0-9E40-F47637B533FC}" dt="2023-10-18T18:57:55.985" v="682" actId="478"/>
          <ac:picMkLst>
            <pc:docMk/>
            <pc:sldMk cId="3059227838" sldId="301"/>
            <ac:picMk id="7" creationId="{05F4626C-1DF2-460C-81AC-2329F4C252F1}"/>
          </ac:picMkLst>
        </pc:picChg>
      </pc:sldChg>
      <pc:sldChg chg="delSp modSp add del mod">
        <pc:chgData name="LUIZA HELENA RAMOS" userId="daeb6da3-4cc0-4789-bf17-7abda98263e8" providerId="ADAL" clId="{FA0161EC-C553-49E0-9E40-F47637B533FC}" dt="2023-10-17T17:17:06.991" v="516" actId="2696"/>
        <pc:sldMkLst>
          <pc:docMk/>
          <pc:sldMk cId="2267036636" sldId="302"/>
        </pc:sldMkLst>
        <pc:spChg chg="del mod">
          <ac:chgData name="LUIZA HELENA RAMOS" userId="daeb6da3-4cc0-4789-bf17-7abda98263e8" providerId="ADAL" clId="{FA0161EC-C553-49E0-9E40-F47637B533FC}" dt="2023-10-17T17:16:54.389" v="508"/>
          <ac:spMkLst>
            <pc:docMk/>
            <pc:sldMk cId="2267036636" sldId="302"/>
            <ac:spMk id="6" creationId="{910059B1-8522-448A-8589-718C879EC605}"/>
          </ac:spMkLst>
        </pc:spChg>
        <pc:spChg chg="mod">
          <ac:chgData name="LUIZA HELENA RAMOS" userId="daeb6da3-4cc0-4789-bf17-7abda98263e8" providerId="ADAL" clId="{FA0161EC-C553-49E0-9E40-F47637B533FC}" dt="2023-10-17T17:15:16.816" v="500" actId="20577"/>
          <ac:spMkLst>
            <pc:docMk/>
            <pc:sldMk cId="2267036636" sldId="302"/>
            <ac:spMk id="9" creationId="{00000000-0000-0000-0000-000000000000}"/>
          </ac:spMkLst>
        </pc:spChg>
      </pc:sldChg>
      <pc:sldChg chg="addSp delSp modSp add mod">
        <pc:chgData name="LUIZA HELENA RAMOS" userId="daeb6da3-4cc0-4789-bf17-7abda98263e8" providerId="ADAL" clId="{FA0161EC-C553-49E0-9E40-F47637B533FC}" dt="2023-10-18T18:43:56.062" v="647" actId="113"/>
        <pc:sldMkLst>
          <pc:docMk/>
          <pc:sldMk cId="3003549133" sldId="302"/>
        </pc:sldMkLst>
        <pc:spChg chg="add del mod">
          <ac:chgData name="LUIZA HELENA RAMOS" userId="daeb6da3-4cc0-4789-bf17-7abda98263e8" providerId="ADAL" clId="{FA0161EC-C553-49E0-9E40-F47637B533FC}" dt="2023-10-18T18:43:56.062" v="647" actId="113"/>
          <ac:spMkLst>
            <pc:docMk/>
            <pc:sldMk cId="3003549133" sldId="302"/>
            <ac:spMk id="9" creationId="{646B3A6D-24AA-4659-83F3-884C50050152}"/>
          </ac:spMkLst>
        </pc:spChg>
        <pc:spChg chg="add mod">
          <ac:chgData name="LUIZA HELENA RAMOS" userId="daeb6da3-4cc0-4789-bf17-7abda98263e8" providerId="ADAL" clId="{FA0161EC-C553-49E0-9E40-F47637B533FC}" dt="2023-10-17T21:55:24.952" v="549" actId="255"/>
          <ac:spMkLst>
            <pc:docMk/>
            <pc:sldMk cId="3003549133" sldId="302"/>
            <ac:spMk id="11" creationId="{197CAB05-D970-415E-96CE-D2E77D6DBFE5}"/>
          </ac:spMkLst>
        </pc:spChg>
        <pc:picChg chg="add del">
          <ac:chgData name="LUIZA HELENA RAMOS" userId="daeb6da3-4cc0-4789-bf17-7abda98263e8" providerId="ADAL" clId="{FA0161EC-C553-49E0-9E40-F47637B533FC}" dt="2023-10-17T21:39:04.156" v="526" actId="478"/>
          <ac:picMkLst>
            <pc:docMk/>
            <pc:sldMk cId="3003549133" sldId="302"/>
            <ac:picMk id="2" creationId="{4B39D57A-B1DD-4879-BABE-6526296D30C8}"/>
          </ac:picMkLst>
        </pc:picChg>
        <pc:picChg chg="add del mod">
          <ac:chgData name="LUIZA HELENA RAMOS" userId="daeb6da3-4cc0-4789-bf17-7abda98263e8" providerId="ADAL" clId="{FA0161EC-C553-49E0-9E40-F47637B533FC}" dt="2023-10-17T21:39:47.836" v="530" actId="478"/>
          <ac:picMkLst>
            <pc:docMk/>
            <pc:sldMk cId="3003549133" sldId="302"/>
            <ac:picMk id="3" creationId="{D25FB9CA-AE26-4339-9F15-318994FA1FC4}"/>
          </ac:picMkLst>
        </pc:picChg>
        <pc:picChg chg="add del mod">
          <ac:chgData name="LUIZA HELENA RAMOS" userId="daeb6da3-4cc0-4789-bf17-7abda98263e8" providerId="ADAL" clId="{FA0161EC-C553-49E0-9E40-F47637B533FC}" dt="2023-10-17T21:55:53.060" v="550" actId="478"/>
          <ac:picMkLst>
            <pc:docMk/>
            <pc:sldMk cId="3003549133" sldId="302"/>
            <ac:picMk id="4" creationId="{906D88BC-AEF4-4372-8A31-00037B810ABD}"/>
          </ac:picMkLst>
        </pc:picChg>
        <pc:picChg chg="add del mod">
          <ac:chgData name="LUIZA HELENA RAMOS" userId="daeb6da3-4cc0-4789-bf17-7abda98263e8" providerId="ADAL" clId="{FA0161EC-C553-49E0-9E40-F47637B533FC}" dt="2023-10-17T21:56:41.241" v="568"/>
          <ac:picMkLst>
            <pc:docMk/>
            <pc:sldMk cId="3003549133" sldId="302"/>
            <ac:picMk id="6" creationId="{15AF3264-E3A8-466F-8547-96080B9CFCF2}"/>
          </ac:picMkLst>
        </pc:picChg>
        <pc:picChg chg="del">
          <ac:chgData name="LUIZA HELENA RAMOS" userId="daeb6da3-4cc0-4789-bf17-7abda98263e8" providerId="ADAL" clId="{FA0161EC-C553-49E0-9E40-F47637B533FC}" dt="2023-10-17T21:38:54.432" v="522" actId="478"/>
          <ac:picMkLst>
            <pc:docMk/>
            <pc:sldMk cId="3003549133" sldId="302"/>
            <ac:picMk id="7" creationId="{0B80C8F3-6EE7-4941-9D6A-B2FB5118315B}"/>
          </ac:picMkLst>
        </pc:picChg>
        <pc:picChg chg="add mod">
          <ac:chgData name="LUIZA HELENA RAMOS" userId="daeb6da3-4cc0-4789-bf17-7abda98263e8" providerId="ADAL" clId="{FA0161EC-C553-49E0-9E40-F47637B533FC}" dt="2023-10-17T21:57:10.496" v="571" actId="14100"/>
          <ac:picMkLst>
            <pc:docMk/>
            <pc:sldMk cId="3003549133" sldId="302"/>
            <ac:picMk id="12" creationId="{01045CCC-C602-4CF1-9A51-785507CE031C}"/>
          </ac:picMkLst>
        </pc:picChg>
      </pc:sldChg>
      <pc:sldChg chg="add del">
        <pc:chgData name="LUIZA HELENA RAMOS" userId="daeb6da3-4cc0-4789-bf17-7abda98263e8" providerId="ADAL" clId="{FA0161EC-C553-49E0-9E40-F47637B533FC}" dt="2023-10-17T21:37:49.419" v="518" actId="2890"/>
        <pc:sldMkLst>
          <pc:docMk/>
          <pc:sldMk cId="3414944636" sldId="302"/>
        </pc:sldMkLst>
      </pc:sldChg>
      <pc:sldChg chg="modSp add mod">
        <pc:chgData name="LUIZA HELENA RAMOS" userId="daeb6da3-4cc0-4789-bf17-7abda98263e8" providerId="ADAL" clId="{FA0161EC-C553-49E0-9E40-F47637B533FC}" dt="2023-10-18T21:55:07.971" v="844" actId="113"/>
        <pc:sldMkLst>
          <pc:docMk/>
          <pc:sldMk cId="607345723" sldId="303"/>
        </pc:sldMkLst>
        <pc:spChg chg="mod">
          <ac:chgData name="LUIZA HELENA RAMOS" userId="daeb6da3-4cc0-4789-bf17-7abda98263e8" providerId="ADAL" clId="{FA0161EC-C553-49E0-9E40-F47637B533FC}" dt="2023-10-18T21:55:07.971" v="844" actId="113"/>
          <ac:spMkLst>
            <pc:docMk/>
            <pc:sldMk cId="607345723" sldId="303"/>
            <ac:spMk id="6" creationId="{4C0267E0-3823-4E2A-8874-17DD5FE794D7}"/>
          </ac:spMkLst>
        </pc:spChg>
      </pc:sldChg>
      <pc:sldChg chg="modSp add mod ord">
        <pc:chgData name="LUIZA HELENA RAMOS" userId="daeb6da3-4cc0-4789-bf17-7abda98263e8" providerId="ADAL" clId="{FA0161EC-C553-49E0-9E40-F47637B533FC}" dt="2023-10-18T21:58:54.596" v="1071" actId="6549"/>
        <pc:sldMkLst>
          <pc:docMk/>
          <pc:sldMk cId="1023447391" sldId="304"/>
        </pc:sldMkLst>
        <pc:spChg chg="mod">
          <ac:chgData name="LUIZA HELENA RAMOS" userId="daeb6da3-4cc0-4789-bf17-7abda98263e8" providerId="ADAL" clId="{FA0161EC-C553-49E0-9E40-F47637B533FC}" dt="2023-10-18T21:58:54.596" v="1071" actId="6549"/>
          <ac:spMkLst>
            <pc:docMk/>
            <pc:sldMk cId="1023447391" sldId="304"/>
            <ac:spMk id="6" creationId="{4C0267E0-3823-4E2A-8874-17DD5FE794D7}"/>
          </ac:spMkLst>
        </pc:spChg>
        <pc:spChg chg="mod">
          <ac:chgData name="LUIZA HELENA RAMOS" userId="daeb6da3-4cc0-4789-bf17-7abda98263e8" providerId="ADAL" clId="{FA0161EC-C553-49E0-9E40-F47637B533FC}" dt="2023-10-18T21:57:07.394" v="915" actId="255"/>
          <ac:spMkLst>
            <pc:docMk/>
            <pc:sldMk cId="1023447391" sldId="304"/>
            <ac:spMk id="10" creationId="{00000000-0000-0000-0000-000000000000}"/>
          </ac:spMkLst>
        </pc:spChg>
      </pc:sldChg>
      <pc:sldChg chg="modSp add mod">
        <pc:chgData name="LUIZA HELENA RAMOS" userId="daeb6da3-4cc0-4789-bf17-7abda98263e8" providerId="ADAL" clId="{FA0161EC-C553-49E0-9E40-F47637B533FC}" dt="2023-10-18T22:06:44.421" v="1158" actId="255"/>
        <pc:sldMkLst>
          <pc:docMk/>
          <pc:sldMk cId="605159089" sldId="305"/>
        </pc:sldMkLst>
        <pc:spChg chg="mod">
          <ac:chgData name="LUIZA HELENA RAMOS" userId="daeb6da3-4cc0-4789-bf17-7abda98263e8" providerId="ADAL" clId="{FA0161EC-C553-49E0-9E40-F47637B533FC}" dt="2023-10-18T22:06:44.421" v="1158" actId="255"/>
          <ac:spMkLst>
            <pc:docMk/>
            <pc:sldMk cId="605159089" sldId="305"/>
            <ac:spMk id="6" creationId="{4C0267E0-3823-4E2A-8874-17DD5FE794D7}"/>
          </ac:spMkLst>
        </pc:spChg>
        <pc:spChg chg="mod">
          <ac:chgData name="LUIZA HELENA RAMOS" userId="daeb6da3-4cc0-4789-bf17-7abda98263e8" providerId="ADAL" clId="{FA0161EC-C553-49E0-9E40-F47637B533FC}" dt="2023-10-18T22:04:37.535" v="1128" actId="20577"/>
          <ac:spMkLst>
            <pc:docMk/>
            <pc:sldMk cId="605159089" sldId="305"/>
            <ac:spMk id="10" creationId="{00000000-0000-0000-0000-000000000000}"/>
          </ac:spMkLst>
        </pc:spChg>
      </pc:sldChg>
    </pc:docChg>
  </pc:docChgLst>
  <pc:docChgLst>
    <pc:chgData name="LUIZA HELENA RAMOS" userId="daeb6da3-4cc0-4789-bf17-7abda98263e8" providerId="ADAL" clId="{9DFD462F-A234-4556-8695-CCC46032ED27}"/>
    <pc:docChg chg="undo redo custSel addSld delSld modSld">
      <pc:chgData name="LUIZA HELENA RAMOS" userId="daeb6da3-4cc0-4789-bf17-7abda98263e8" providerId="ADAL" clId="{9DFD462F-A234-4556-8695-CCC46032ED27}" dt="2023-10-16T19:03:51.349" v="895"/>
      <pc:docMkLst>
        <pc:docMk/>
      </pc:docMkLst>
      <pc:sldChg chg="modSp mod">
        <pc:chgData name="LUIZA HELENA RAMOS" userId="daeb6da3-4cc0-4789-bf17-7abda98263e8" providerId="ADAL" clId="{9DFD462F-A234-4556-8695-CCC46032ED27}" dt="2023-10-16T17:19:55.163" v="444" actId="207"/>
        <pc:sldMkLst>
          <pc:docMk/>
          <pc:sldMk cId="149408932" sldId="257"/>
        </pc:sldMkLst>
        <pc:spChg chg="mod">
          <ac:chgData name="LUIZA HELENA RAMOS" userId="daeb6da3-4cc0-4789-bf17-7abda98263e8" providerId="ADAL" clId="{9DFD462F-A234-4556-8695-CCC46032ED27}" dt="2023-10-16T17:19:55.163" v="444" actId="207"/>
          <ac:spMkLst>
            <pc:docMk/>
            <pc:sldMk cId="149408932" sldId="257"/>
            <ac:spMk id="8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1T16:40:19.388" v="110" actId="20577"/>
          <ac:spMkLst>
            <pc:docMk/>
            <pc:sldMk cId="149408932" sldId="257"/>
            <ac:spMk id="9" creationId="{00000000-0000-0000-0000-000000000000}"/>
          </ac:spMkLst>
        </pc:spChg>
      </pc:sldChg>
      <pc:sldChg chg="del">
        <pc:chgData name="LUIZA HELENA RAMOS" userId="daeb6da3-4cc0-4789-bf17-7abda98263e8" providerId="ADAL" clId="{9DFD462F-A234-4556-8695-CCC46032ED27}" dt="2023-10-11T18:00:57.642" v="343" actId="47"/>
        <pc:sldMkLst>
          <pc:docMk/>
          <pc:sldMk cId="3781059032" sldId="259"/>
        </pc:sldMkLst>
      </pc:sldChg>
      <pc:sldChg chg="addSp delSp modSp mod">
        <pc:chgData name="LUIZA HELENA RAMOS" userId="daeb6da3-4cc0-4789-bf17-7abda98263e8" providerId="ADAL" clId="{9DFD462F-A234-4556-8695-CCC46032ED27}" dt="2023-10-16T18:31:32.461" v="612" actId="948"/>
        <pc:sldMkLst>
          <pc:docMk/>
          <pc:sldMk cId="3959183872" sldId="262"/>
        </pc:sldMkLst>
        <pc:spChg chg="add del">
          <ac:chgData name="LUIZA HELENA RAMOS" userId="daeb6da3-4cc0-4789-bf17-7abda98263e8" providerId="ADAL" clId="{9DFD462F-A234-4556-8695-CCC46032ED27}" dt="2023-10-11T16:52:40.411" v="240" actId="478"/>
          <ac:spMkLst>
            <pc:docMk/>
            <pc:sldMk cId="3959183872" sldId="262"/>
            <ac:spMk id="3" creationId="{A5AB89C9-B983-4B25-80AF-30F0E4444AD9}"/>
          </ac:spMkLst>
        </pc:spChg>
        <pc:spChg chg="add mod">
          <ac:chgData name="LUIZA HELENA RAMOS" userId="daeb6da3-4cc0-4789-bf17-7abda98263e8" providerId="ADAL" clId="{9DFD462F-A234-4556-8695-CCC46032ED27}" dt="2023-10-16T18:31:32.461" v="612" actId="948"/>
          <ac:spMkLst>
            <pc:docMk/>
            <pc:sldMk cId="3959183872" sldId="262"/>
            <ac:spMk id="7" creationId="{80F8195B-634E-40CE-85ED-FAD727AE9575}"/>
          </ac:spMkLst>
        </pc:spChg>
        <pc:spChg chg="mod">
          <ac:chgData name="LUIZA HELENA RAMOS" userId="daeb6da3-4cc0-4789-bf17-7abda98263e8" providerId="ADAL" clId="{9DFD462F-A234-4556-8695-CCC46032ED27}" dt="2023-10-11T18:03:06.490" v="365" actId="255"/>
          <ac:spMkLst>
            <pc:docMk/>
            <pc:sldMk cId="3959183872" sldId="262"/>
            <ac:spMk id="10" creationId="{00000000-0000-0000-0000-000000000000}"/>
          </ac:spMkLst>
        </pc:spChg>
        <pc:spChg chg="add del mod">
          <ac:chgData name="LUIZA HELENA RAMOS" userId="daeb6da3-4cc0-4789-bf17-7abda98263e8" providerId="ADAL" clId="{9DFD462F-A234-4556-8695-CCC46032ED27}" dt="2023-10-16T18:10:15.621" v="491"/>
          <ac:spMkLst>
            <pc:docMk/>
            <pc:sldMk cId="3959183872" sldId="262"/>
            <ac:spMk id="11" creationId="{A26B41CC-BA36-4E16-B35A-0620F81EC392}"/>
          </ac:spMkLst>
        </pc:spChg>
        <pc:spChg chg="del">
          <ac:chgData name="LUIZA HELENA RAMOS" userId="daeb6da3-4cc0-4789-bf17-7abda98263e8" providerId="ADAL" clId="{9DFD462F-A234-4556-8695-CCC46032ED27}" dt="2023-10-11T16:52:32.572" v="238" actId="478"/>
          <ac:spMkLst>
            <pc:docMk/>
            <pc:sldMk cId="3959183872" sldId="262"/>
            <ac:spMk id="12" creationId="{00000000-0000-0000-0000-000000000000}"/>
          </ac:spMkLst>
        </pc:spChg>
        <pc:graphicFrameChg chg="add del mod">
          <ac:chgData name="LUIZA HELENA RAMOS" userId="daeb6da3-4cc0-4789-bf17-7abda98263e8" providerId="ADAL" clId="{9DFD462F-A234-4556-8695-CCC46032ED27}" dt="2023-10-11T16:43:03.721" v="152"/>
          <ac:graphicFrameMkLst>
            <pc:docMk/>
            <pc:sldMk cId="3959183872" sldId="262"/>
            <ac:graphicFrameMk id="2" creationId="{A2E5EAB7-C8B9-4D49-90C8-60F65A2B17FB}"/>
          </ac:graphicFrameMkLst>
        </pc:graphicFrameChg>
        <pc:picChg chg="add del">
          <ac:chgData name="LUIZA HELENA RAMOS" userId="daeb6da3-4cc0-4789-bf17-7abda98263e8" providerId="ADAL" clId="{9DFD462F-A234-4556-8695-CCC46032ED27}" dt="2023-10-16T18:09:40.396" v="486" actId="478"/>
          <ac:picMkLst>
            <pc:docMk/>
            <pc:sldMk cId="3959183872" sldId="262"/>
            <ac:picMk id="2" creationId="{480E6348-DE84-4D06-9B9A-C1B37AE84272}"/>
          </ac:picMkLst>
        </pc:picChg>
        <pc:picChg chg="add del">
          <ac:chgData name="LUIZA HELENA RAMOS" userId="daeb6da3-4cc0-4789-bf17-7abda98263e8" providerId="ADAL" clId="{9DFD462F-A234-4556-8695-CCC46032ED27}" dt="2023-10-11T16:52:00.725" v="234" actId="478"/>
          <ac:picMkLst>
            <pc:docMk/>
            <pc:sldMk cId="3959183872" sldId="262"/>
            <ac:picMk id="9" creationId="{00000000-0000-0000-0000-000000000000}"/>
          </ac:picMkLst>
        </pc:picChg>
      </pc:sldChg>
      <pc:sldChg chg="modSp del mod">
        <pc:chgData name="LUIZA HELENA RAMOS" userId="daeb6da3-4cc0-4789-bf17-7abda98263e8" providerId="ADAL" clId="{9DFD462F-A234-4556-8695-CCC46032ED27}" dt="2023-10-11T18:01:37.758" v="346" actId="47"/>
        <pc:sldMkLst>
          <pc:docMk/>
          <pc:sldMk cId="2150463315" sldId="263"/>
        </pc:sldMkLst>
        <pc:graphicFrameChg chg="modGraphic">
          <ac:chgData name="LUIZA HELENA RAMOS" userId="daeb6da3-4cc0-4789-bf17-7abda98263e8" providerId="ADAL" clId="{9DFD462F-A234-4556-8695-CCC46032ED27}" dt="2023-10-11T18:01:24.703" v="345" actId="14100"/>
          <ac:graphicFrameMkLst>
            <pc:docMk/>
            <pc:sldMk cId="2150463315" sldId="263"/>
            <ac:graphicFrameMk id="3" creationId="{00000000-0000-0000-0000-000000000000}"/>
          </ac:graphicFrameMkLst>
        </pc:graphicFrameChg>
      </pc:sldChg>
      <pc:sldChg chg="delSp modSp mod">
        <pc:chgData name="LUIZA HELENA RAMOS" userId="daeb6da3-4cc0-4789-bf17-7abda98263e8" providerId="ADAL" clId="{9DFD462F-A234-4556-8695-CCC46032ED27}" dt="2023-10-16T18:58:11.802" v="854" actId="20577"/>
        <pc:sldMkLst>
          <pc:docMk/>
          <pc:sldMk cId="3061587930" sldId="264"/>
        </pc:sldMkLst>
        <pc:spChg chg="mod">
          <ac:chgData name="LUIZA HELENA RAMOS" userId="daeb6da3-4cc0-4789-bf17-7abda98263e8" providerId="ADAL" clId="{9DFD462F-A234-4556-8695-CCC46032ED27}" dt="2023-10-16T18:58:11.802" v="854" actId="20577"/>
          <ac:spMkLst>
            <pc:docMk/>
            <pc:sldMk cId="3061587930" sldId="264"/>
            <ac:spMk id="10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6T18:58:06.077" v="853" actId="948"/>
          <ac:spMkLst>
            <pc:docMk/>
            <pc:sldMk cId="3061587930" sldId="264"/>
            <ac:spMk id="12" creationId="{00000000-0000-0000-0000-000000000000}"/>
          </ac:spMkLst>
        </pc:spChg>
        <pc:picChg chg="del">
          <ac:chgData name="LUIZA HELENA RAMOS" userId="daeb6da3-4cc0-4789-bf17-7abda98263e8" providerId="ADAL" clId="{9DFD462F-A234-4556-8695-CCC46032ED27}" dt="2023-10-11T17:55:21.093" v="285" actId="478"/>
          <ac:picMkLst>
            <pc:docMk/>
            <pc:sldMk cId="3061587930" sldId="264"/>
            <ac:picMk id="9" creationId="{00000000-0000-0000-0000-000000000000}"/>
          </ac:picMkLst>
        </pc:picChg>
      </pc:sldChg>
      <pc:sldChg chg="del">
        <pc:chgData name="LUIZA HELENA RAMOS" userId="daeb6da3-4cc0-4789-bf17-7abda98263e8" providerId="ADAL" clId="{9DFD462F-A234-4556-8695-CCC46032ED27}" dt="2023-10-11T18:01:41.534" v="347" actId="47"/>
        <pc:sldMkLst>
          <pc:docMk/>
          <pc:sldMk cId="1044324585" sldId="265"/>
        </pc:sldMkLst>
      </pc:sldChg>
      <pc:sldChg chg="del">
        <pc:chgData name="LUIZA HELENA RAMOS" userId="daeb6da3-4cc0-4789-bf17-7abda98263e8" providerId="ADAL" clId="{9DFD462F-A234-4556-8695-CCC46032ED27}" dt="2023-10-11T18:01:45.553" v="349" actId="47"/>
        <pc:sldMkLst>
          <pc:docMk/>
          <pc:sldMk cId="531537196" sldId="266"/>
        </pc:sldMkLst>
      </pc:sldChg>
      <pc:sldChg chg="del">
        <pc:chgData name="LUIZA HELENA RAMOS" userId="daeb6da3-4cc0-4789-bf17-7abda98263e8" providerId="ADAL" clId="{9DFD462F-A234-4556-8695-CCC46032ED27}" dt="2023-10-11T18:01:42.880" v="348" actId="47"/>
        <pc:sldMkLst>
          <pc:docMk/>
          <pc:sldMk cId="1404099123" sldId="268"/>
        </pc:sldMkLst>
      </pc:sldChg>
      <pc:sldChg chg="del">
        <pc:chgData name="LUIZA HELENA RAMOS" userId="daeb6da3-4cc0-4789-bf17-7abda98263e8" providerId="ADAL" clId="{9DFD462F-A234-4556-8695-CCC46032ED27}" dt="2023-10-11T18:01:46.736" v="350" actId="47"/>
        <pc:sldMkLst>
          <pc:docMk/>
          <pc:sldMk cId="2633084129" sldId="269"/>
        </pc:sldMkLst>
      </pc:sldChg>
      <pc:sldChg chg="del">
        <pc:chgData name="LUIZA HELENA RAMOS" userId="daeb6da3-4cc0-4789-bf17-7abda98263e8" providerId="ADAL" clId="{9DFD462F-A234-4556-8695-CCC46032ED27}" dt="2023-10-11T16:40:10.011" v="92" actId="47"/>
        <pc:sldMkLst>
          <pc:docMk/>
          <pc:sldMk cId="3065219181" sldId="270"/>
        </pc:sldMkLst>
      </pc:sldChg>
      <pc:sldChg chg="del">
        <pc:chgData name="LUIZA HELENA RAMOS" userId="daeb6da3-4cc0-4789-bf17-7abda98263e8" providerId="ADAL" clId="{9DFD462F-A234-4556-8695-CCC46032ED27}" dt="2023-10-11T18:01:48.251" v="351" actId="47"/>
        <pc:sldMkLst>
          <pc:docMk/>
          <pc:sldMk cId="3802901234" sldId="272"/>
        </pc:sldMkLst>
      </pc:sldChg>
      <pc:sldChg chg="modSp mod modTransition">
        <pc:chgData name="LUIZA HELENA RAMOS" userId="daeb6da3-4cc0-4789-bf17-7abda98263e8" providerId="ADAL" clId="{9DFD462F-A234-4556-8695-CCC46032ED27}" dt="2023-10-16T19:03:51.349" v="895"/>
        <pc:sldMkLst>
          <pc:docMk/>
          <pc:sldMk cId="3495502305" sldId="273"/>
        </pc:sldMkLst>
        <pc:spChg chg="mod">
          <ac:chgData name="LUIZA HELENA RAMOS" userId="daeb6da3-4cc0-4789-bf17-7abda98263e8" providerId="ADAL" clId="{9DFD462F-A234-4556-8695-CCC46032ED27}" dt="2023-10-11T16:16:48.827" v="78" actId="20577"/>
          <ac:spMkLst>
            <pc:docMk/>
            <pc:sldMk cId="3495502305" sldId="273"/>
            <ac:spMk id="17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6T17:19:20.005" v="442" actId="6549"/>
          <ac:spMkLst>
            <pc:docMk/>
            <pc:sldMk cId="3495502305" sldId="273"/>
            <ac:spMk id="19" creationId="{00000000-0000-0000-0000-000000000000}"/>
          </ac:spMkLst>
        </pc:spChg>
      </pc:sldChg>
      <pc:sldChg chg="delSp modSp mod">
        <pc:chgData name="LUIZA HELENA RAMOS" userId="daeb6da3-4cc0-4789-bf17-7abda98263e8" providerId="ADAL" clId="{9DFD462F-A234-4556-8695-CCC46032ED27}" dt="2023-10-11T18:02:17.464" v="360" actId="20577"/>
        <pc:sldMkLst>
          <pc:docMk/>
          <pc:sldMk cId="3663217977" sldId="275"/>
        </pc:sldMkLst>
        <pc:spChg chg="mod">
          <ac:chgData name="LUIZA HELENA RAMOS" userId="daeb6da3-4cc0-4789-bf17-7abda98263e8" providerId="ADAL" clId="{9DFD462F-A234-4556-8695-CCC46032ED27}" dt="2023-10-11T18:02:17.464" v="360" actId="20577"/>
          <ac:spMkLst>
            <pc:docMk/>
            <pc:sldMk cId="3663217977" sldId="275"/>
            <ac:spMk id="11" creationId="{00000000-0000-0000-0000-000000000000}"/>
          </ac:spMkLst>
        </pc:spChg>
        <pc:spChg chg="del">
          <ac:chgData name="LUIZA HELENA RAMOS" userId="daeb6da3-4cc0-4789-bf17-7abda98263e8" providerId="ADAL" clId="{9DFD462F-A234-4556-8695-CCC46032ED27}" dt="2023-10-11T18:01:57.927" v="352" actId="478"/>
          <ac:spMkLst>
            <pc:docMk/>
            <pc:sldMk cId="3663217977" sldId="275"/>
            <ac:spMk id="12" creationId="{00000000-0000-0000-0000-000000000000}"/>
          </ac:spMkLst>
        </pc:spChg>
      </pc:sldChg>
      <pc:sldChg chg="addSp delSp modSp mod">
        <pc:chgData name="LUIZA HELENA RAMOS" userId="daeb6da3-4cc0-4789-bf17-7abda98263e8" providerId="ADAL" clId="{9DFD462F-A234-4556-8695-CCC46032ED27}" dt="2023-10-16T18:06:36.217" v="484" actId="948"/>
        <pc:sldMkLst>
          <pc:docMk/>
          <pc:sldMk cId="3381102442" sldId="279"/>
        </pc:sldMkLst>
        <pc:spChg chg="mod">
          <ac:chgData name="LUIZA HELENA RAMOS" userId="daeb6da3-4cc0-4789-bf17-7abda98263e8" providerId="ADAL" clId="{9DFD462F-A234-4556-8695-CCC46032ED27}" dt="2023-10-11T18:02:55.946" v="363" actId="255"/>
          <ac:spMkLst>
            <pc:docMk/>
            <pc:sldMk cId="3381102442" sldId="279"/>
            <ac:spMk id="10" creationId="{00000000-0000-0000-0000-000000000000}"/>
          </ac:spMkLst>
        </pc:spChg>
        <pc:spChg chg="add del mod">
          <ac:chgData name="LUIZA HELENA RAMOS" userId="daeb6da3-4cc0-4789-bf17-7abda98263e8" providerId="ADAL" clId="{9DFD462F-A234-4556-8695-CCC46032ED27}" dt="2023-10-11T16:47:53.246" v="194" actId="478"/>
          <ac:spMkLst>
            <pc:docMk/>
            <pc:sldMk cId="3381102442" sldId="279"/>
            <ac:spMk id="14" creationId="{00000000-0000-0000-0000-000000000000}"/>
          </ac:spMkLst>
        </pc:spChg>
        <pc:graphicFrameChg chg="add del mod">
          <ac:chgData name="LUIZA HELENA RAMOS" userId="daeb6da3-4cc0-4789-bf17-7abda98263e8" providerId="ADAL" clId="{9DFD462F-A234-4556-8695-CCC46032ED27}" dt="2023-10-16T18:04:46.532" v="459"/>
          <ac:graphicFrameMkLst>
            <pc:docMk/>
            <pc:sldMk cId="3381102442" sldId="279"/>
            <ac:graphicFrameMk id="2" creationId="{2A3BBC4E-CEA1-4991-B1E0-35C97E9C0959}"/>
          </ac:graphicFrameMkLst>
        </pc:graphicFrameChg>
        <pc:graphicFrameChg chg="add mod modGraphic">
          <ac:chgData name="LUIZA HELENA RAMOS" userId="daeb6da3-4cc0-4789-bf17-7abda98263e8" providerId="ADAL" clId="{9DFD462F-A234-4556-8695-CCC46032ED27}" dt="2023-10-16T18:06:36.217" v="484" actId="948"/>
          <ac:graphicFrameMkLst>
            <pc:docMk/>
            <pc:sldMk cId="3381102442" sldId="279"/>
            <ac:graphicFrameMk id="5" creationId="{52A0BB19-62EF-4DAA-B424-BD683358B697}"/>
          </ac:graphicFrameMkLst>
        </pc:graphicFrameChg>
        <pc:picChg chg="add del mod">
          <ac:chgData name="LUIZA HELENA RAMOS" userId="daeb6da3-4cc0-4789-bf17-7abda98263e8" providerId="ADAL" clId="{9DFD462F-A234-4556-8695-CCC46032ED27}" dt="2023-10-11T16:43:20.411" v="158"/>
          <ac:picMkLst>
            <pc:docMk/>
            <pc:sldMk cId="3381102442" sldId="279"/>
            <ac:picMk id="2" creationId="{2C45AD88-86CA-40FD-8BA7-720E134EB58A}"/>
          </ac:picMkLst>
        </pc:picChg>
        <pc:picChg chg="add del mod">
          <ac:chgData name="LUIZA HELENA RAMOS" userId="daeb6da3-4cc0-4789-bf17-7abda98263e8" providerId="ADAL" clId="{9DFD462F-A234-4556-8695-CCC46032ED27}" dt="2023-10-16T18:05:14.113" v="465"/>
          <ac:picMkLst>
            <pc:docMk/>
            <pc:sldMk cId="3381102442" sldId="279"/>
            <ac:picMk id="3" creationId="{7B4A6D0E-CC08-4C64-81D5-B3423268C041}"/>
          </ac:picMkLst>
        </pc:picChg>
        <pc:picChg chg="add del mod">
          <ac:chgData name="LUIZA HELENA RAMOS" userId="daeb6da3-4cc0-4789-bf17-7abda98263e8" providerId="ADAL" clId="{9DFD462F-A234-4556-8695-CCC46032ED27}" dt="2023-10-16T18:05:50.466" v="475"/>
          <ac:picMkLst>
            <pc:docMk/>
            <pc:sldMk cId="3381102442" sldId="279"/>
            <ac:picMk id="4" creationId="{BC1BBDB9-97E2-4538-A7F0-AD868270AB59}"/>
          </ac:picMkLst>
        </pc:picChg>
        <pc:picChg chg="add del mod">
          <ac:chgData name="LUIZA HELENA RAMOS" userId="daeb6da3-4cc0-4789-bf17-7abda98263e8" providerId="ADAL" clId="{9DFD462F-A234-4556-8695-CCC46032ED27}" dt="2023-10-16T18:04:42.263" v="457" actId="478"/>
          <ac:picMkLst>
            <pc:docMk/>
            <pc:sldMk cId="3381102442" sldId="279"/>
            <ac:picMk id="7" creationId="{BDAC2283-F413-4346-A9F3-94F41907B47A}"/>
          </ac:picMkLst>
        </pc:picChg>
      </pc:sldChg>
      <pc:sldChg chg="delSp modSp mod">
        <pc:chgData name="LUIZA HELENA RAMOS" userId="daeb6da3-4cc0-4789-bf17-7abda98263e8" providerId="ADAL" clId="{9DFD462F-A234-4556-8695-CCC46032ED27}" dt="2023-10-11T16:16:28.060" v="68" actId="255"/>
        <pc:sldMkLst>
          <pc:docMk/>
          <pc:sldMk cId="3123414866" sldId="282"/>
        </pc:sldMkLst>
        <pc:spChg chg="del mod">
          <ac:chgData name="LUIZA HELENA RAMOS" userId="daeb6da3-4cc0-4789-bf17-7abda98263e8" providerId="ADAL" clId="{9DFD462F-A234-4556-8695-CCC46032ED27}" dt="2023-10-11T16:16:10.381" v="66"/>
          <ac:spMkLst>
            <pc:docMk/>
            <pc:sldMk cId="3123414866" sldId="282"/>
            <ac:spMk id="5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1T16:16:20.531" v="67" actId="255"/>
          <ac:spMkLst>
            <pc:docMk/>
            <pc:sldMk cId="3123414866" sldId="282"/>
            <ac:spMk id="7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1T16:16:28.060" v="68" actId="255"/>
          <ac:spMkLst>
            <pc:docMk/>
            <pc:sldMk cId="3123414866" sldId="282"/>
            <ac:spMk id="24" creationId="{00000000-0000-0000-0000-000000000000}"/>
          </ac:spMkLst>
        </pc:spChg>
      </pc:sldChg>
      <pc:sldChg chg="del">
        <pc:chgData name="LUIZA HELENA RAMOS" userId="daeb6da3-4cc0-4789-bf17-7abda98263e8" providerId="ADAL" clId="{9DFD462F-A234-4556-8695-CCC46032ED27}" dt="2023-10-11T18:00:59.746" v="344" actId="47"/>
        <pc:sldMkLst>
          <pc:docMk/>
          <pc:sldMk cId="3785832753" sldId="285"/>
        </pc:sldMkLst>
      </pc:sldChg>
      <pc:sldChg chg="delSp modSp mod">
        <pc:chgData name="LUIZA HELENA RAMOS" userId="daeb6da3-4cc0-4789-bf17-7abda98263e8" providerId="ADAL" clId="{9DFD462F-A234-4556-8695-CCC46032ED27}" dt="2023-10-16T18:58:28.585" v="855" actId="255"/>
        <pc:sldMkLst>
          <pc:docMk/>
          <pc:sldMk cId="806240936" sldId="286"/>
        </pc:sldMkLst>
        <pc:spChg chg="mod">
          <ac:chgData name="LUIZA HELENA RAMOS" userId="daeb6da3-4cc0-4789-bf17-7abda98263e8" providerId="ADAL" clId="{9DFD462F-A234-4556-8695-CCC46032ED27}" dt="2023-10-11T17:59:16.727" v="325" actId="14100"/>
          <ac:spMkLst>
            <pc:docMk/>
            <pc:sldMk cId="806240936" sldId="286"/>
            <ac:spMk id="10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6T18:58:28.585" v="855" actId="255"/>
          <ac:spMkLst>
            <pc:docMk/>
            <pc:sldMk cId="806240936" sldId="286"/>
            <ac:spMk id="12" creationId="{00000000-0000-0000-0000-000000000000}"/>
          </ac:spMkLst>
        </pc:spChg>
        <pc:picChg chg="del">
          <ac:chgData name="LUIZA HELENA RAMOS" userId="daeb6da3-4cc0-4789-bf17-7abda98263e8" providerId="ADAL" clId="{9DFD462F-A234-4556-8695-CCC46032ED27}" dt="2023-10-11T17:59:20.278" v="326" actId="478"/>
          <ac:picMkLst>
            <pc:docMk/>
            <pc:sldMk cId="806240936" sldId="286"/>
            <ac:picMk id="7" creationId="{00000000-0000-0000-0000-000000000000}"/>
          </ac:picMkLst>
        </pc:picChg>
        <pc:picChg chg="del">
          <ac:chgData name="LUIZA HELENA RAMOS" userId="daeb6da3-4cc0-4789-bf17-7abda98263e8" providerId="ADAL" clId="{9DFD462F-A234-4556-8695-CCC46032ED27}" dt="2023-10-11T17:59:20.982" v="327" actId="478"/>
          <ac:picMkLst>
            <pc:docMk/>
            <pc:sldMk cId="806240936" sldId="286"/>
            <ac:picMk id="11" creationId="{00000000-0000-0000-0000-000000000000}"/>
          </ac:picMkLst>
        </pc:picChg>
      </pc:sldChg>
      <pc:sldChg chg="addSp delSp modSp add mod">
        <pc:chgData name="LUIZA HELENA RAMOS" userId="daeb6da3-4cc0-4789-bf17-7abda98263e8" providerId="ADAL" clId="{9DFD462F-A234-4556-8695-CCC46032ED27}" dt="2023-10-16T17:47:46.919" v="454" actId="122"/>
        <pc:sldMkLst>
          <pc:docMk/>
          <pc:sldMk cId="3894460465" sldId="287"/>
        </pc:sldMkLst>
        <pc:spChg chg="del mod">
          <ac:chgData name="LUIZA HELENA RAMOS" userId="daeb6da3-4cc0-4789-bf17-7abda98263e8" providerId="ADAL" clId="{9DFD462F-A234-4556-8695-CCC46032ED27}" dt="2023-10-11T16:44:05.325" v="164" actId="478"/>
          <ac:spMkLst>
            <pc:docMk/>
            <pc:sldMk cId="3894460465" sldId="287"/>
            <ac:spMk id="8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6T17:47:46.919" v="454" actId="122"/>
          <ac:spMkLst>
            <pc:docMk/>
            <pc:sldMk cId="3894460465" sldId="287"/>
            <ac:spMk id="9" creationId="{00000000-0000-0000-0000-000000000000}"/>
          </ac:spMkLst>
        </pc:spChg>
        <pc:graphicFrameChg chg="add del mod">
          <ac:chgData name="LUIZA HELENA RAMOS" userId="daeb6da3-4cc0-4789-bf17-7abda98263e8" providerId="ADAL" clId="{9DFD462F-A234-4556-8695-CCC46032ED27}" dt="2023-10-11T16:45:45.022" v="175"/>
          <ac:graphicFrameMkLst>
            <pc:docMk/>
            <pc:sldMk cId="3894460465" sldId="287"/>
            <ac:graphicFrameMk id="3" creationId="{9FC213F3-B91E-4EC0-92B0-23D7765F1467}"/>
          </ac:graphicFrameMkLst>
        </pc:graphicFrameChg>
        <pc:graphicFrameChg chg="add mod modGraphic">
          <ac:chgData name="LUIZA HELENA RAMOS" userId="daeb6da3-4cc0-4789-bf17-7abda98263e8" providerId="ADAL" clId="{9DFD462F-A234-4556-8695-CCC46032ED27}" dt="2023-10-16T17:21:35.211" v="453" actId="207"/>
          <ac:graphicFrameMkLst>
            <pc:docMk/>
            <pc:sldMk cId="3894460465" sldId="287"/>
            <ac:graphicFrameMk id="4" creationId="{C2DF6614-BD72-4E00-BA74-F4DE9602E714}"/>
          </ac:graphicFrameMkLst>
        </pc:graphicFrameChg>
        <pc:picChg chg="add del mod">
          <ac:chgData name="LUIZA HELENA RAMOS" userId="daeb6da3-4cc0-4789-bf17-7abda98263e8" providerId="ADAL" clId="{9DFD462F-A234-4556-8695-CCC46032ED27}" dt="2023-10-11T16:44:32.650" v="169" actId="478"/>
          <ac:picMkLst>
            <pc:docMk/>
            <pc:sldMk cId="3894460465" sldId="287"/>
            <ac:picMk id="2" creationId="{787C9568-91F6-490B-8667-DB86FBB226A6}"/>
          </ac:picMkLst>
        </pc:picChg>
      </pc:sldChg>
      <pc:sldChg chg="modSp add mod">
        <pc:chgData name="LUIZA HELENA RAMOS" userId="daeb6da3-4cc0-4789-bf17-7abda98263e8" providerId="ADAL" clId="{9DFD462F-A234-4556-8695-CCC46032ED27}" dt="2023-10-16T18:56:15.562" v="844" actId="20577"/>
        <pc:sldMkLst>
          <pc:docMk/>
          <pc:sldMk cId="2551735515" sldId="288"/>
        </pc:sldMkLst>
        <pc:spChg chg="mod">
          <ac:chgData name="LUIZA HELENA RAMOS" userId="daeb6da3-4cc0-4789-bf17-7abda98263e8" providerId="ADAL" clId="{9DFD462F-A234-4556-8695-CCC46032ED27}" dt="2023-10-16T18:56:15.562" v="844" actId="20577"/>
          <ac:spMkLst>
            <pc:docMk/>
            <pc:sldMk cId="2551735515" sldId="288"/>
            <ac:spMk id="11" creationId="{A26B41CC-BA36-4E16-B35A-0620F81EC392}"/>
          </ac:spMkLst>
        </pc:spChg>
      </pc:sldChg>
      <pc:sldChg chg="modSp add mod">
        <pc:chgData name="LUIZA HELENA RAMOS" userId="daeb6da3-4cc0-4789-bf17-7abda98263e8" providerId="ADAL" clId="{9DFD462F-A234-4556-8695-CCC46032ED27}" dt="2023-10-16T18:51:13.690" v="791" actId="6549"/>
        <pc:sldMkLst>
          <pc:docMk/>
          <pc:sldMk cId="3923111629" sldId="289"/>
        </pc:sldMkLst>
        <pc:spChg chg="mod">
          <ac:chgData name="LUIZA HELENA RAMOS" userId="daeb6da3-4cc0-4789-bf17-7abda98263e8" providerId="ADAL" clId="{9DFD462F-A234-4556-8695-CCC46032ED27}" dt="2023-10-16T18:51:13.690" v="791" actId="6549"/>
          <ac:spMkLst>
            <pc:docMk/>
            <pc:sldMk cId="3923111629" sldId="289"/>
            <ac:spMk id="11" creationId="{A26B41CC-BA36-4E16-B35A-0620F81EC392}"/>
          </ac:spMkLst>
        </pc:spChg>
      </pc:sldChg>
      <pc:sldChg chg="modSp add mod">
        <pc:chgData name="LUIZA HELENA RAMOS" userId="daeb6da3-4cc0-4789-bf17-7abda98263e8" providerId="ADAL" clId="{9DFD462F-A234-4556-8695-CCC46032ED27}" dt="2023-10-11T18:10:19.269" v="434" actId="20577"/>
        <pc:sldMkLst>
          <pc:docMk/>
          <pc:sldMk cId="2634730012" sldId="290"/>
        </pc:sldMkLst>
        <pc:spChg chg="mod">
          <ac:chgData name="LUIZA HELENA RAMOS" userId="daeb6da3-4cc0-4789-bf17-7abda98263e8" providerId="ADAL" clId="{9DFD462F-A234-4556-8695-CCC46032ED27}" dt="2023-10-11T18:10:19.269" v="434" actId="20577"/>
          <ac:spMkLst>
            <pc:docMk/>
            <pc:sldMk cId="2634730012" sldId="290"/>
            <ac:spMk id="11" creationId="{A26B41CC-BA36-4E16-B35A-0620F81EC392}"/>
          </ac:spMkLst>
        </pc:spChg>
      </pc:sldChg>
      <pc:sldChg chg="modSp add mod">
        <pc:chgData name="LUIZA HELENA RAMOS" userId="daeb6da3-4cc0-4789-bf17-7abda98263e8" providerId="ADAL" clId="{9DFD462F-A234-4556-8695-CCC46032ED27}" dt="2023-10-16T18:57:39.388" v="851" actId="948"/>
        <pc:sldMkLst>
          <pc:docMk/>
          <pc:sldMk cId="214925330" sldId="291"/>
        </pc:sldMkLst>
        <pc:spChg chg="mod">
          <ac:chgData name="LUIZA HELENA RAMOS" userId="daeb6da3-4cc0-4789-bf17-7abda98263e8" providerId="ADAL" clId="{9DFD462F-A234-4556-8695-CCC46032ED27}" dt="2023-10-16T18:57:39.388" v="851" actId="948"/>
          <ac:spMkLst>
            <pc:docMk/>
            <pc:sldMk cId="214925330" sldId="291"/>
            <ac:spMk id="11" creationId="{A26B41CC-BA36-4E16-B35A-0620F81EC392}"/>
          </ac:spMkLst>
        </pc:spChg>
      </pc:sldChg>
      <pc:sldChg chg="modSp add mod">
        <pc:chgData name="LUIZA HELENA RAMOS" userId="daeb6da3-4cc0-4789-bf17-7abda98263e8" providerId="ADAL" clId="{9DFD462F-A234-4556-8695-CCC46032ED27}" dt="2023-10-16T18:55:49.527" v="841" actId="255"/>
        <pc:sldMkLst>
          <pc:docMk/>
          <pc:sldMk cId="33750303" sldId="292"/>
        </pc:sldMkLst>
        <pc:spChg chg="mod">
          <ac:chgData name="LUIZA HELENA RAMOS" userId="daeb6da3-4cc0-4789-bf17-7abda98263e8" providerId="ADAL" clId="{9DFD462F-A234-4556-8695-CCC46032ED27}" dt="2023-10-16T18:55:49.527" v="841" actId="255"/>
          <ac:spMkLst>
            <pc:docMk/>
            <pc:sldMk cId="33750303" sldId="292"/>
            <ac:spMk id="11" creationId="{A26B41CC-BA36-4E16-B35A-0620F81EC392}"/>
          </ac:spMkLst>
        </pc:spChg>
      </pc:sldChg>
      <pc:sldChg chg="addSp modSp add mod">
        <pc:chgData name="LUIZA HELENA RAMOS" userId="daeb6da3-4cc0-4789-bf17-7abda98263e8" providerId="ADAL" clId="{9DFD462F-A234-4556-8695-CCC46032ED27}" dt="2023-10-16T18:57:50.069" v="852" actId="255"/>
        <pc:sldMkLst>
          <pc:docMk/>
          <pc:sldMk cId="2536030853" sldId="293"/>
        </pc:sldMkLst>
        <pc:spChg chg="mod">
          <ac:chgData name="LUIZA HELENA RAMOS" userId="daeb6da3-4cc0-4789-bf17-7abda98263e8" providerId="ADAL" clId="{9DFD462F-A234-4556-8695-CCC46032ED27}" dt="2023-10-16T18:11:49.069" v="509" actId="6549"/>
          <ac:spMkLst>
            <pc:docMk/>
            <pc:sldMk cId="2536030853" sldId="293"/>
            <ac:spMk id="10" creationId="{00000000-0000-0000-0000-000000000000}"/>
          </ac:spMkLst>
        </pc:spChg>
        <pc:spChg chg="mod">
          <ac:chgData name="LUIZA HELENA RAMOS" userId="daeb6da3-4cc0-4789-bf17-7abda98263e8" providerId="ADAL" clId="{9DFD462F-A234-4556-8695-CCC46032ED27}" dt="2023-10-16T18:57:50.069" v="852" actId="255"/>
          <ac:spMkLst>
            <pc:docMk/>
            <pc:sldMk cId="2536030853" sldId="293"/>
            <ac:spMk id="11" creationId="{A26B41CC-BA36-4E16-B35A-0620F81EC392}"/>
          </ac:spMkLst>
        </pc:spChg>
        <pc:picChg chg="add mod">
          <ac:chgData name="LUIZA HELENA RAMOS" userId="daeb6da3-4cc0-4789-bf17-7abda98263e8" providerId="ADAL" clId="{9DFD462F-A234-4556-8695-CCC46032ED27}" dt="2023-10-16T18:12:55.677" v="522" actId="14100"/>
          <ac:picMkLst>
            <pc:docMk/>
            <pc:sldMk cId="2536030853" sldId="293"/>
            <ac:picMk id="6" creationId="{4E8143C2-81D6-4F6B-A27D-913779D73DF9}"/>
          </ac:picMkLst>
        </pc:picChg>
      </pc:sldChg>
      <pc:sldChg chg="modSp add mod">
        <pc:chgData name="LUIZA HELENA RAMOS" userId="daeb6da3-4cc0-4789-bf17-7abda98263e8" providerId="ADAL" clId="{9DFD462F-A234-4556-8695-CCC46032ED27}" dt="2023-10-16T18:57:05.563" v="850" actId="6549"/>
        <pc:sldMkLst>
          <pc:docMk/>
          <pc:sldMk cId="2882315902" sldId="294"/>
        </pc:sldMkLst>
        <pc:spChg chg="mod">
          <ac:chgData name="LUIZA HELENA RAMOS" userId="daeb6da3-4cc0-4789-bf17-7abda98263e8" providerId="ADAL" clId="{9DFD462F-A234-4556-8695-CCC46032ED27}" dt="2023-10-16T18:57:05.563" v="850" actId="6549"/>
          <ac:spMkLst>
            <pc:docMk/>
            <pc:sldMk cId="2882315902" sldId="294"/>
            <ac:spMk id="11" creationId="{A26B41CC-BA36-4E16-B35A-0620F81EC392}"/>
          </ac:spMkLst>
        </pc:spChg>
      </pc:sldChg>
      <pc:sldChg chg="modSp add mod">
        <pc:chgData name="LUIZA HELENA RAMOS" userId="daeb6da3-4cc0-4789-bf17-7abda98263e8" providerId="ADAL" clId="{9DFD462F-A234-4556-8695-CCC46032ED27}" dt="2023-10-16T18:56:56.044" v="847" actId="6549"/>
        <pc:sldMkLst>
          <pc:docMk/>
          <pc:sldMk cId="1920374722" sldId="295"/>
        </pc:sldMkLst>
        <pc:spChg chg="mod">
          <ac:chgData name="LUIZA HELENA RAMOS" userId="daeb6da3-4cc0-4789-bf17-7abda98263e8" providerId="ADAL" clId="{9DFD462F-A234-4556-8695-CCC46032ED27}" dt="2023-10-16T18:56:56.044" v="847" actId="6549"/>
          <ac:spMkLst>
            <pc:docMk/>
            <pc:sldMk cId="1920374722" sldId="295"/>
            <ac:spMk id="11" creationId="{A26B41CC-BA36-4E16-B35A-0620F81EC3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8CC1-B90E-47D8-99C5-6BAA1811C342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351C-CD6A-4EE7-B691-C83BC0E42D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644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8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6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64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73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04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03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5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24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5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44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4B977-AD5C-4F3D-992F-860711DBDA8C}" type="datetimeFigureOut">
              <a:rPr lang="pt-BR" smtClean="0"/>
              <a:t>19/10/2023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0E47-E0C0-45CC-B12C-3507664E132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90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006" y="5708679"/>
            <a:ext cx="2195698" cy="74886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788024" y="4149080"/>
            <a:ext cx="4061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Luiza Helena Ramos</a:t>
            </a:r>
          </a:p>
          <a:p>
            <a:pPr algn="r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16/10/2023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211650" y="1730947"/>
            <a:ext cx="46010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DA INFORMÁTICA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3779912" y="0"/>
            <a:ext cx="5904657" cy="9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346803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ANUAL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19DA6C46-17FD-469F-A7CF-370C6ACC9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78530"/>
              </p:ext>
            </p:extLst>
          </p:nvPr>
        </p:nvGraphicFramePr>
        <p:xfrm>
          <a:off x="1259632" y="2255174"/>
          <a:ext cx="5937885" cy="1488759"/>
        </p:xfrm>
        <a:graphic>
          <a:graphicData uri="http://schemas.openxmlformats.org/drawingml/2006/table">
            <a:tbl>
              <a:tblPr firstRow="1" firstCol="1" bandRow="1"/>
              <a:tblGrid>
                <a:gridCol w="1347470">
                  <a:extLst>
                    <a:ext uri="{9D8B030D-6E8A-4147-A177-3AD203B41FA5}">
                      <a16:colId xmlns:a16="http://schemas.microsoft.com/office/drawing/2014/main" val="1041307868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71534571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576490656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52245842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60789083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PERÍODO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CO/SUDAM/SUDENE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DEMAIS REGIÕES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244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943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ATÉ 31/12/2024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12,97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48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01/01/2025 A 31/12/2026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3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01/01/2027 A 31/12/2029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3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5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346803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EXEMPLO CRÉDITO FINANCEIRO ANUAL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314744" y="5140217"/>
            <a:ext cx="821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250"/>
              </a:spcAft>
            </a:pPr>
            <a:r>
              <a:rPr lang="pt-BR" sz="14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Crédito a ser homologado pelo MCTI R$ 1.092.000,00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675E024-E257-4AE3-A2CA-3933E5396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34972"/>
              </p:ext>
            </p:extLst>
          </p:nvPr>
        </p:nvGraphicFramePr>
        <p:xfrm>
          <a:off x="1403647" y="1717783"/>
          <a:ext cx="6336703" cy="2812542"/>
        </p:xfrm>
        <a:graphic>
          <a:graphicData uri="http://schemas.openxmlformats.org/drawingml/2006/table">
            <a:tbl>
              <a:tblPr firstRow="1" firstCol="1" bandRow="1"/>
              <a:tblGrid>
                <a:gridCol w="5143912">
                  <a:extLst>
                    <a:ext uri="{9D8B030D-6E8A-4147-A177-3AD203B41FA5}">
                      <a16:colId xmlns:a16="http://schemas.microsoft.com/office/drawing/2014/main" val="2268527118"/>
                    </a:ext>
                  </a:extLst>
                </a:gridCol>
                <a:gridCol w="1192791">
                  <a:extLst>
                    <a:ext uri="{9D8B030D-6E8A-4147-A177-3AD203B41FA5}">
                      <a16:colId xmlns:a16="http://schemas.microsoft.com/office/drawing/2014/main" val="3156507058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Faturamento Bruto Incentivado no ano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10.000.000,00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4078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Obrigação de Contrapartida (4%)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4492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Limitador sobre o faturamento (%)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10,92%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8217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Limite máximo de crédito a ser gerado no período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1.092.000,00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24947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Multiplicador (M)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94883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Investimento mínimo em atividades de PD&amp;I realizados no ano ano-base (PD&amp;IM)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233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Investimento complementar em atividades de PD&amp;I no ano ano-base (PD&amp;IC)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4922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Relação entre a meta de pontuação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PPB e a obtida pela empresa (PA/MPD)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9789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Crédito Financeiro base no período baseado no Investimento em PD&amp;I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rgbClr val="2A2A2A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1.092.000,00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75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2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706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QUAIS PROJETOS SE ENQUADRAM?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0F8195B-634E-40CE-85ED-FAD727AE9575}"/>
              </a:ext>
            </a:extLst>
          </p:cNvPr>
          <p:cNvSpPr txBox="1"/>
          <p:nvPr/>
        </p:nvSpPr>
        <p:spPr>
          <a:xfrm>
            <a:off x="467544" y="1124744"/>
            <a:ext cx="7920880" cy="3891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Hardwares e componentes eletrônicos que estejam na lista de produtos incentiváveis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Exemplos de produtos da NCM que se enquadram: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antenas;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componentes de injeção eletrônica;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fontes de alimentação;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circuitos impressos com componentes eletrônicos;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Inter"/>
              </a:rPr>
              <a:t>robôs — aprimorados constantemente devido aos avanços da Inteligência Artificial na indústria 4.0.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8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8282908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QUEM PODE UTILIZAR?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0267E0-3823-4E2A-8874-17DD5FE794D7}"/>
              </a:ext>
            </a:extLst>
          </p:cNvPr>
          <p:cNvSpPr txBox="1"/>
          <p:nvPr/>
        </p:nvSpPr>
        <p:spPr>
          <a:xfrm>
            <a:off x="467544" y="1261243"/>
            <a:ext cx="79208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Empresas de hardware e automação que: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Investem em Pesquisa e Desenvolvimento;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Comprovem Regularidade Fiscal;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Sejam produtoras de algum item cujo NCM (Nomenclatura Comum do Mercosul) conste na lista de produtos incentivados pela Lei;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Cumpram o PPB (Processo Produtivo Básico) dos produtos incentivados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Certificado de qualidade baseado nas Normas NBR ISO da série 9.000;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participação nos lucros ou resultados PLR;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Estejam sob regime de apuração no lucro real ou lucro presumido*;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Atestar investimentos de, ao menos, 4% do faturamento anual em P&amp;DI (</a:t>
            </a:r>
            <a:r>
              <a:rPr lang="pt-B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Pesquisa,Desenvolvimento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Inovação) direcionado aos itens do NCM.</a:t>
            </a:r>
          </a:p>
          <a:p>
            <a:pPr algn="just"/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Para as empresas no lucro presumido é necessária a apresentação de</a:t>
            </a:r>
          </a:p>
          <a:p>
            <a:pPr algn="just"/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escrituração contábil, nos termos da legislação comercial.</a:t>
            </a:r>
          </a:p>
        </p:txBody>
      </p:sp>
    </p:spTree>
    <p:extLst>
      <p:ext uri="{BB962C8B-B14F-4D97-AF65-F5344CB8AC3E}">
        <p14:creationId xmlns:p14="http://schemas.microsoft.com/office/powerpoint/2010/main" val="306158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8282908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OBRIGAÇÕES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0267E0-3823-4E2A-8874-17DD5FE794D7}"/>
              </a:ext>
            </a:extLst>
          </p:cNvPr>
          <p:cNvSpPr txBox="1"/>
          <p:nvPr/>
        </p:nvSpPr>
        <p:spPr>
          <a:xfrm>
            <a:off x="467544" y="1261243"/>
            <a:ext cx="7920879" cy="447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1 - Investir em atividades de PD&amp;I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referentes ao setor de TIC, de no mínimo 4% do faturamento bruto decorrente dos produtos incentivados que cumprirem o PPB</a:t>
            </a:r>
          </a:p>
          <a:p>
            <a:pPr algn="just">
              <a:lnSpc>
                <a:spcPct val="150000"/>
              </a:lnSpc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2 - Realizar anualmente a submissão do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Relatório Demonstrativo Anual (RDA)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Relatório de Cumprimento de PPB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Relatório e Parecer de Auditoria*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*Para empresas com faturamento anual superior a R$ 10 milhões</a:t>
            </a:r>
          </a:p>
          <a:p>
            <a:pPr algn="just">
              <a:lnSpc>
                <a:spcPct val="150000"/>
              </a:lnSpc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3 - Enviar declaração dos investimentos em PD&amp;I ao MCTI;</a:t>
            </a:r>
          </a:p>
          <a:p>
            <a:pPr algn="just">
              <a:lnSpc>
                <a:spcPct val="150000"/>
              </a:lnSpc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– Obter certificação para usufruir da compensação de débitos por meio dos créditos financeiros.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45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8282908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ATIVIDADES A IMPLEMENTAR NA HABILITAÇÃO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0267E0-3823-4E2A-8874-17DD5FE794D7}"/>
              </a:ext>
            </a:extLst>
          </p:cNvPr>
          <p:cNvSpPr txBox="1"/>
          <p:nvPr/>
        </p:nvSpPr>
        <p:spPr>
          <a:xfrm>
            <a:off x="467544" y="1261243"/>
            <a:ext cx="7920879" cy="225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Iniciar a fabricação dos produtos habilitados em até 6 meses, da habilitação da empresa.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participação nos lucros em até 24 meses, da habilitação da empresa.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qualidade em até 24 meses da habilitação da empresa.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4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8282908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INVESTIMENTOS DE CONTRAPARTIDA (4% FB)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C0267E0-3823-4E2A-8874-17DD5FE794D7}"/>
              </a:ext>
            </a:extLst>
          </p:cNvPr>
          <p:cNvSpPr txBox="1"/>
          <p:nvPr/>
        </p:nvSpPr>
        <p:spPr>
          <a:xfrm>
            <a:off x="467544" y="1261243"/>
            <a:ext cx="7920879" cy="447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PROJETOS INTERNOS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realizados pela própria empresa ou contratados com terceiros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PROJETOS EXTERNOS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realizados por meio de convênios com universidades ou </a:t>
            </a:r>
            <a:r>
              <a:rPr lang="pt-B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ICTs</a:t>
            </a: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FNDCT: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Fundo Nacional do Desenvolvimento Científico e Tecnológico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PRIORITÁRIOS (PPI):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podem ser em instituições credenciadas para desenvolvimento de programas prioritários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ATENÇÃO: Empresas com faturamento anual </a:t>
            </a:r>
            <a:r>
              <a:rPr lang="pt-B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superior a R$ 30 Milhões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existe a obrigatoriedade de </a:t>
            </a:r>
            <a:r>
              <a:rPr lang="pt-B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segregar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esses investimentos em </a:t>
            </a:r>
            <a:r>
              <a:rPr lang="pt-B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projetos com ICTS 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recolhimentos para o </a:t>
            </a:r>
            <a:r>
              <a:rPr lang="pt-BR" sz="1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FNDCT</a:t>
            </a:r>
          </a:p>
          <a:p>
            <a:pPr algn="just"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59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644008" y="83671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Obrigada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6552" y="188640"/>
            <a:ext cx="4449092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393549" y="33352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LEGISLAÇÃO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71600" y="1700808"/>
            <a:ext cx="7704856" cy="1282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nº 13.969/2019 (Atual)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8.248/1991 - primeira versão da Lei de informática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Decretos 5.906/06 e 10.356/20</a:t>
            </a:r>
            <a:endParaRPr lang="pt-BR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971600" y="1700808"/>
            <a:ext cx="7632848" cy="211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 que concede </a:t>
            </a:r>
            <a:r>
              <a:rPr lang="pt-BR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incentivos fiscais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empresas do </a:t>
            </a:r>
            <a:r>
              <a:rPr lang="pt-BR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setor de tecnologia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(áreas de hardware e automação), que tenham por </a:t>
            </a:r>
            <a:r>
              <a:rPr lang="pt-BR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prática investir em Pesquisa e Desenvolvimento</a:t>
            </a:r>
            <a:r>
              <a:rPr lang="pt-B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93549" y="33352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QUE É?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0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93548" y="333523"/>
            <a:ext cx="8354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QUAIS SÃO OS BENEFÍCIOS?</a:t>
            </a:r>
          </a:p>
        </p:txBody>
      </p:sp>
      <p:sp>
        <p:nvSpPr>
          <p:cNvPr id="11" name="Retângulo 10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10059B1-8522-448A-8589-718C879EC605}"/>
              </a:ext>
            </a:extLst>
          </p:cNvPr>
          <p:cNvSpPr txBox="1"/>
          <p:nvPr/>
        </p:nvSpPr>
        <p:spPr>
          <a:xfrm>
            <a:off x="467544" y="1376387"/>
            <a:ext cx="7920880" cy="4105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Redução ou suspensão do ICMS, dependem da legislação vigente em cada estado. (saída do produto, ou componente do estoque, compra de insumos)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Prioridade na aquisição de serviços e bens de telecomunicações, automação e informática desenvolvidos por institutos da esfera federal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gerado com base no montante destinado ao PD&amp;I e no total faturado nos itens nos moldes do PPB (Processo Produtivo Básico)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Credenciamento no BNDES/FINAME e no Cartão BNDES facilitado;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Margem de Preferência em compras do Governo</a:t>
            </a:r>
          </a:p>
          <a:p>
            <a:pPr>
              <a:lnSpc>
                <a:spcPct val="150000"/>
              </a:lnSpc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6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346803" cy="811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CRÉDITOS FINANCEIRO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539552" y="1628800"/>
            <a:ext cx="7920880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Podem ser gerados </a:t>
            </a: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trimestralmente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</a:t>
            </a: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anualmente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com valores </a:t>
            </a:r>
            <a:r>
              <a:rPr lang="pt-BR" sz="1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proporcionais aos investimentos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PD&amp;I, realizados durante o período em questão e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limitados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um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percentual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aplicado sobre o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faturamento bruto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produtos habilitados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empresa.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 do crédito é obtido pela aplicação de um </a:t>
            </a: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multiplicador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sobre os </a:t>
            </a:r>
            <a:r>
              <a:rPr lang="pt-B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investimentos em PD&amp;I 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efetivamente aplicados no trimestre ou ano anterior e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limitado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um percentual da </a:t>
            </a:r>
            <a:r>
              <a:rPr lang="pt-BR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 de cálculo da obrigação mínima de PD&amp;I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418812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TRIMESTRAL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467544" y="378904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PD&amp;IM é definido como a aplicação em atividades de pesquisa, desenvolvimento e inovação realizadas no trimestre.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 multiplicador (M) e o percentual limitante são determinados com base no produto e na região de fabricação</a:t>
            </a:r>
            <a:endParaRPr lang="pt-BR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EDEF20C-2712-42C0-939E-BE4B8B3458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20929"/>
            <a:ext cx="5622925" cy="1332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53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418812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TRIMESTRAL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393548" y="1411984"/>
            <a:ext cx="7920880" cy="1098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spc="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Os multiplicadores variam conforme a localização da empresa e se o produto possui uma portaria de reconhecimento como Bem Desenvolvido no País (BDP) </a:t>
            </a:r>
            <a:endParaRPr lang="pt-BR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2250"/>
              </a:spcAft>
            </a:pPr>
            <a:endParaRPr lang="pt-BR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B80C8F3-6EE7-4941-9D6A-B2FB51183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72" y="2625805"/>
            <a:ext cx="7508425" cy="2582408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E1BA7F-DD92-4385-92C3-56FDF26709CE}"/>
              </a:ext>
            </a:extLst>
          </p:cNvPr>
          <p:cNvSpPr txBox="1"/>
          <p:nvPr/>
        </p:nvSpPr>
        <p:spPr>
          <a:xfrm>
            <a:off x="417117" y="4960041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</a:t>
            </a:r>
            <a:r>
              <a:rPr lang="pt-BR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Região Centro Oeste</a:t>
            </a:r>
          </a:p>
          <a:p>
            <a:r>
              <a:rPr lang="pt-BR" sz="1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SUDAN 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Superintendência do Desenvolvimento da Amazônia</a:t>
            </a:r>
          </a:p>
          <a:p>
            <a:r>
              <a:rPr lang="pt-BR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SUDENE </a:t>
            </a:r>
            <a:r>
              <a:rPr lang="pt-BR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pt-BR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Superintendência do Desenvolvimento do Nordeste</a:t>
            </a:r>
          </a:p>
        </p:txBody>
      </p:sp>
    </p:spTree>
    <p:extLst>
      <p:ext uri="{BB962C8B-B14F-4D97-AF65-F5344CB8AC3E}">
        <p14:creationId xmlns:p14="http://schemas.microsoft.com/office/powerpoint/2010/main" val="200517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418812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TRIMESTRAL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393548" y="1411984"/>
            <a:ext cx="7920880" cy="4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2250"/>
              </a:spcAft>
            </a:pPr>
            <a:r>
              <a:rPr lang="pt-BR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EXEMPLO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7CAB05-D970-415E-96CE-D2E77D6DBFE5}"/>
              </a:ext>
            </a:extLst>
          </p:cNvPr>
          <p:cNvSpPr txBox="1"/>
          <p:nvPr/>
        </p:nvSpPr>
        <p:spPr>
          <a:xfrm>
            <a:off x="743515" y="5112390"/>
            <a:ext cx="7481813" cy="874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b="1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Crédito a ser homologado pelo MCTI R$ 218.400,00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Diferença de crédito a ser utilizado em períodos de apuração subsequentes (*) = 54.600,00 (273.000,00 – 218.400,00)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1045CCC-C602-4CF1-9A51-785507CE0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223515"/>
            <a:ext cx="6840760" cy="277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4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5" y="6381328"/>
            <a:ext cx="1672379" cy="291764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393548" y="333523"/>
            <a:ext cx="7346803" cy="65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FINANCEIRO ANUAL</a:t>
            </a:r>
          </a:p>
        </p:txBody>
      </p:sp>
      <p:sp>
        <p:nvSpPr>
          <p:cNvPr id="13" name="Retângulo 12"/>
          <p:cNvSpPr/>
          <p:nvPr/>
        </p:nvSpPr>
        <p:spPr>
          <a:xfrm flipV="1">
            <a:off x="-36512" y="476670"/>
            <a:ext cx="323528" cy="360039"/>
          </a:xfrm>
          <a:prstGeom prst="rect">
            <a:avLst/>
          </a:prstGeom>
          <a:solidFill>
            <a:srgbClr val="149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6B3A6D-24AA-4659-83F3-884C50050152}"/>
              </a:ext>
            </a:extLst>
          </p:cNvPr>
          <p:cNvSpPr txBox="1"/>
          <p:nvPr/>
        </p:nvSpPr>
        <p:spPr>
          <a:xfrm>
            <a:off x="622811" y="3501008"/>
            <a:ext cx="8210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PD&amp;IM = valor do investimento em P&amp;D Mínimo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2A2A2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pt-BR" sz="16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representa a pontuação obtida pelo produto em relação às etapas do Processo Produtivo Básico (PPB) cumpridas.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MPD é a meta de pontuação estabelecida para o produto.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2A2A2A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PD&amp;IC é o valor de aplicação complementar a ser utilizado caso o produto não atinja sua meta de pontuação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E6E654-5151-4636-80C3-FAC279EC7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53" y="1412776"/>
            <a:ext cx="7749796" cy="183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43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1001</Words>
  <Application>Microsoft Office PowerPoint</Application>
  <PresentationFormat>Apresentação na tela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Colebrusco Peres</dc:creator>
  <cp:lastModifiedBy>LUIZA HELENA RAMOS</cp:lastModifiedBy>
  <cp:revision>155</cp:revision>
  <dcterms:created xsi:type="dcterms:W3CDTF">2016-08-30T17:34:40Z</dcterms:created>
  <dcterms:modified xsi:type="dcterms:W3CDTF">2023-10-19T19:16:22Z</dcterms:modified>
</cp:coreProperties>
</file>