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7" r:id="rId2"/>
    <p:sldId id="264" r:id="rId3"/>
    <p:sldId id="259" r:id="rId4"/>
    <p:sldId id="260" r:id="rId5"/>
    <p:sldId id="261" r:id="rId6"/>
    <p:sldId id="262" r:id="rId7"/>
    <p:sldId id="263" r:id="rId8"/>
    <p:sldId id="265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139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07/relationships/hdphoto" Target="../media/hdphoto1.wdp"/><Relationship Id="rId1" Type="http://schemas.openxmlformats.org/officeDocument/2006/relationships/image" Target="../media/image2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07/relationships/hdphoto" Target="../media/hdphoto1.wdp"/><Relationship Id="rId1" Type="http://schemas.openxmlformats.org/officeDocument/2006/relationships/image" Target="../media/image2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DBC3F8-FD07-4E55-B640-ADB60D9D6C7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F6CA4BB-0BBB-4263-8DA7-54AA68F21A5A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Estar no </a:t>
          </a:r>
          <a:r>
            <a:rPr lang="pt-BR" b="1" i="1" dirty="0"/>
            <a:t>alcance físico</a:t>
          </a:r>
          <a:r>
            <a:rPr lang="pt-BR" dirty="0"/>
            <a:t> da fechadura, cerca de </a:t>
          </a:r>
          <a:r>
            <a:rPr lang="pt-BR" i="1" dirty="0"/>
            <a:t>5 metros</a:t>
          </a:r>
          <a:r>
            <a:rPr lang="pt-BR" dirty="0"/>
            <a:t>.</a:t>
          </a:r>
          <a:endParaRPr lang="en-US" dirty="0"/>
        </a:p>
      </dgm:t>
    </dgm:pt>
    <dgm:pt modelId="{DC502ECB-43A2-48CD-A202-2D879B355A5E}" type="parTrans" cxnId="{2467882E-0D4D-430B-B321-8CE0D00E97FF}">
      <dgm:prSet/>
      <dgm:spPr/>
      <dgm:t>
        <a:bodyPr/>
        <a:lstStyle/>
        <a:p>
          <a:endParaRPr lang="en-US"/>
        </a:p>
      </dgm:t>
    </dgm:pt>
    <dgm:pt modelId="{46F98E31-AD2E-4D2A-A4D5-880CF34FA973}" type="sibTrans" cxnId="{2467882E-0D4D-430B-B321-8CE0D00E97FF}">
      <dgm:prSet/>
      <dgm:spPr/>
      <dgm:t>
        <a:bodyPr/>
        <a:lstStyle/>
        <a:p>
          <a:endParaRPr lang="en-US"/>
        </a:p>
      </dgm:t>
    </dgm:pt>
    <dgm:pt modelId="{D9B9EA70-A14E-46D8-8235-1577CA1F380D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Deixar </a:t>
          </a:r>
          <a:r>
            <a:rPr lang="pt-BR" i="1" dirty="0"/>
            <a:t>Bluetooth</a:t>
          </a:r>
          <a:r>
            <a:rPr lang="pt-BR" dirty="0"/>
            <a:t> ligado</a:t>
          </a:r>
          <a:endParaRPr lang="en-US" dirty="0"/>
        </a:p>
      </dgm:t>
    </dgm:pt>
    <dgm:pt modelId="{0F7C7F45-049F-4BDA-A8A7-A0A5206B5F29}" type="sibTrans" cxnId="{13F24781-F54E-49A6-A81E-D520CAB6C333}">
      <dgm:prSet/>
      <dgm:spPr/>
      <dgm:t>
        <a:bodyPr/>
        <a:lstStyle/>
        <a:p>
          <a:endParaRPr lang="en-US"/>
        </a:p>
      </dgm:t>
    </dgm:pt>
    <dgm:pt modelId="{4BFBEB35-4606-4A1C-B4EC-424834489A5B}" type="parTrans" cxnId="{13F24781-F54E-49A6-A81E-D520CAB6C333}">
      <dgm:prSet/>
      <dgm:spPr/>
      <dgm:t>
        <a:bodyPr/>
        <a:lstStyle/>
        <a:p>
          <a:endParaRPr lang="en-US"/>
        </a:p>
      </dgm:t>
    </dgm:pt>
    <dgm:pt modelId="{AC98562B-C4F1-488F-8569-3F061CF1EACC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i="1" dirty="0"/>
            <a:t>App </a:t>
          </a:r>
          <a:r>
            <a:rPr lang="pt-BR" i="1" dirty="0" err="1"/>
            <a:t>TTLock</a:t>
          </a:r>
          <a:r>
            <a:rPr lang="pt-BR" dirty="0"/>
            <a:t> instalado em um celular com </a:t>
          </a:r>
          <a:r>
            <a:rPr lang="pt-BR" i="1" dirty="0"/>
            <a:t>Bluetooth</a:t>
          </a:r>
          <a:endParaRPr lang="en-US" dirty="0"/>
        </a:p>
      </dgm:t>
    </dgm:pt>
    <dgm:pt modelId="{4FF81C17-7F77-4D07-9B7F-3C8DEBC75C7B}" type="sibTrans" cxnId="{A1A5972D-62EA-4AE7-846C-0C703730A38F}">
      <dgm:prSet/>
      <dgm:spPr/>
      <dgm:t>
        <a:bodyPr/>
        <a:lstStyle/>
        <a:p>
          <a:endParaRPr lang="en-US"/>
        </a:p>
      </dgm:t>
    </dgm:pt>
    <dgm:pt modelId="{D0858E36-0B14-463E-8D17-55292456B454}" type="parTrans" cxnId="{A1A5972D-62EA-4AE7-846C-0C703730A38F}">
      <dgm:prSet/>
      <dgm:spPr/>
      <dgm:t>
        <a:bodyPr/>
        <a:lstStyle/>
        <a:p>
          <a:endParaRPr lang="en-US"/>
        </a:p>
      </dgm:t>
    </dgm:pt>
    <dgm:pt modelId="{C54A8261-CD82-4054-BAB8-EFD1FACBA7D2}" type="pres">
      <dgm:prSet presAssocID="{58DBC3F8-FD07-4E55-B640-ADB60D9D6C72}" presName="root" presStyleCnt="0">
        <dgm:presLayoutVars>
          <dgm:dir/>
          <dgm:resizeHandles val="exact"/>
        </dgm:presLayoutVars>
      </dgm:prSet>
      <dgm:spPr/>
    </dgm:pt>
    <dgm:pt modelId="{39713F89-024D-431E-AF85-5F326A53A61D}" type="pres">
      <dgm:prSet presAssocID="{AC98562B-C4F1-488F-8569-3F061CF1EACC}" presName="compNode" presStyleCnt="0"/>
      <dgm:spPr/>
    </dgm:pt>
    <dgm:pt modelId="{911E62D6-4D03-4805-88AF-3C82265B6E98}" type="pres">
      <dgm:prSet presAssocID="{AC98562B-C4F1-488F-8569-3F061CF1EACC}" presName="bgRect" presStyleLbl="bgShp" presStyleIdx="0" presStyleCnt="3" custLinFactNeighborY="3647"/>
      <dgm:spPr/>
    </dgm:pt>
    <dgm:pt modelId="{9AB76AFD-6BA9-4282-84C2-4026AB8BF7BE}" type="pres">
      <dgm:prSet presAssocID="{AC98562B-C4F1-488F-8569-3F061CF1EAC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>
                        <a14:foregroundMark x1="56364" y1="60000" x2="56364" y2="60000"/>
                        <a14:foregroundMark x1="55455" y1="61818" x2="51364" y2="61364"/>
                        <a14:foregroundMark x1="50455" y1="60909" x2="50455" y2="60909"/>
                        <a14:foregroundMark x1="49545" y1="64091" x2="48182" y2="60455"/>
                        <a14:foregroundMark x1="48636" y1="57273" x2="48636" y2="57273"/>
                        <a14:foregroundMark x1="49545" y1="55000" x2="49545" y2="55000"/>
                        <a14:foregroundMark x1="50455" y1="51818" x2="50455" y2="51818"/>
                        <a14:foregroundMark x1="52273" y1="50000" x2="52273" y2="50000"/>
                        <a14:foregroundMark x1="52727" y1="50000" x2="52727" y2="50000"/>
                        <a14:foregroundMark x1="55455" y1="50000" x2="56818" y2="50000"/>
                        <a14:foregroundMark x1="58636" y1="50000" x2="59545" y2="50000"/>
                        <a14:foregroundMark x1="60455" y1="50455" x2="60455" y2="50455"/>
                        <a14:foregroundMark x1="60455" y1="52273" x2="60455" y2="54545"/>
                        <a14:foregroundMark x1="46818" y1="67273" x2="46818" y2="67273"/>
                        <a14:foregroundMark x1="45000" y1="67727" x2="45000" y2="67727"/>
                        <a14:foregroundMark x1="45000" y1="67727" x2="45000" y2="67727"/>
                        <a14:foregroundMark x1="44091" y1="68182" x2="44091" y2="68182"/>
                        <a14:foregroundMark x1="43182" y1="68636" x2="41818" y2="69545"/>
                        <a14:foregroundMark x1="41364" y1="69545" x2="40909" y2="70000"/>
                        <a14:foregroundMark x1="40000" y1="70909" x2="39091" y2="71818"/>
                        <a14:foregroundMark x1="37727" y1="73636" x2="37727" y2="73636"/>
                        <a14:foregroundMark x1="37273" y1="73636" x2="37273" y2="73636"/>
                        <a14:foregroundMark x1="36364" y1="75909" x2="36364" y2="76818"/>
                        <a14:foregroundMark x1="46364" y1="69091" x2="45455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30F284D-F4D9-48EC-A449-5E900A0BEE15}" type="pres">
      <dgm:prSet presAssocID="{AC98562B-C4F1-488F-8569-3F061CF1EACC}" presName="spaceRect" presStyleCnt="0"/>
      <dgm:spPr/>
    </dgm:pt>
    <dgm:pt modelId="{DFC5D092-D666-45FC-BCD6-92F869101694}" type="pres">
      <dgm:prSet presAssocID="{AC98562B-C4F1-488F-8569-3F061CF1EACC}" presName="parTx" presStyleLbl="revTx" presStyleIdx="0" presStyleCnt="3">
        <dgm:presLayoutVars>
          <dgm:chMax val="0"/>
          <dgm:chPref val="0"/>
        </dgm:presLayoutVars>
      </dgm:prSet>
      <dgm:spPr/>
    </dgm:pt>
    <dgm:pt modelId="{7B323CB8-CCFE-463C-A715-0730CEA0425A}" type="pres">
      <dgm:prSet presAssocID="{4FF81C17-7F77-4D07-9B7F-3C8DEBC75C7B}" presName="sibTrans" presStyleCnt="0"/>
      <dgm:spPr/>
    </dgm:pt>
    <dgm:pt modelId="{40D4A654-616E-4DF7-A86F-5DECABB0FC6E}" type="pres">
      <dgm:prSet presAssocID="{D9B9EA70-A14E-46D8-8235-1577CA1F380D}" presName="compNode" presStyleCnt="0"/>
      <dgm:spPr/>
    </dgm:pt>
    <dgm:pt modelId="{308AB2DA-CE76-43D3-890A-3B8B057F2A83}" type="pres">
      <dgm:prSet presAssocID="{D9B9EA70-A14E-46D8-8235-1577CA1F380D}" presName="bgRect" presStyleLbl="bgShp" presStyleIdx="1" presStyleCnt="3"/>
      <dgm:spPr/>
    </dgm:pt>
    <dgm:pt modelId="{B8BB67AE-F502-4017-8064-40C140A3F838}" type="pres">
      <dgm:prSet presAssocID="{D9B9EA70-A14E-46D8-8235-1577CA1F380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uetooth"/>
        </a:ext>
      </dgm:extLst>
    </dgm:pt>
    <dgm:pt modelId="{FF250E91-2838-4870-BB84-08884154CA31}" type="pres">
      <dgm:prSet presAssocID="{D9B9EA70-A14E-46D8-8235-1577CA1F380D}" presName="spaceRect" presStyleCnt="0"/>
      <dgm:spPr/>
    </dgm:pt>
    <dgm:pt modelId="{32C12C57-4F09-450E-B6E7-15618DFCC846}" type="pres">
      <dgm:prSet presAssocID="{D9B9EA70-A14E-46D8-8235-1577CA1F380D}" presName="parTx" presStyleLbl="revTx" presStyleIdx="1" presStyleCnt="3">
        <dgm:presLayoutVars>
          <dgm:chMax val="0"/>
          <dgm:chPref val="0"/>
        </dgm:presLayoutVars>
      </dgm:prSet>
      <dgm:spPr/>
    </dgm:pt>
    <dgm:pt modelId="{8E7A9B76-F1C2-498F-8472-7078DC1A430D}" type="pres">
      <dgm:prSet presAssocID="{0F7C7F45-049F-4BDA-A8A7-A0A5206B5F29}" presName="sibTrans" presStyleCnt="0"/>
      <dgm:spPr/>
    </dgm:pt>
    <dgm:pt modelId="{8D155766-0D84-48C1-AE76-6F7EDF5A20F5}" type="pres">
      <dgm:prSet presAssocID="{DF6CA4BB-0BBB-4263-8DA7-54AA68F21A5A}" presName="compNode" presStyleCnt="0"/>
      <dgm:spPr/>
    </dgm:pt>
    <dgm:pt modelId="{F561BBFB-C7AD-479F-986C-9D947B5B2C50}" type="pres">
      <dgm:prSet presAssocID="{DF6CA4BB-0BBB-4263-8DA7-54AA68F21A5A}" presName="bgRect" presStyleLbl="bgShp" presStyleIdx="2" presStyleCnt="3"/>
      <dgm:spPr/>
    </dgm:pt>
    <dgm:pt modelId="{9ADA2773-D9D5-40DF-9054-245B1037F474}" type="pres">
      <dgm:prSet presAssocID="{DF6CA4BB-0BBB-4263-8DA7-54AA68F21A5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oqueio"/>
        </a:ext>
      </dgm:extLst>
    </dgm:pt>
    <dgm:pt modelId="{9ADF3F87-4822-4133-84FB-1A3BF76989C9}" type="pres">
      <dgm:prSet presAssocID="{DF6CA4BB-0BBB-4263-8DA7-54AA68F21A5A}" presName="spaceRect" presStyleCnt="0"/>
      <dgm:spPr/>
    </dgm:pt>
    <dgm:pt modelId="{380EB3D4-A6F2-41AB-820C-1BA88674DA0C}" type="pres">
      <dgm:prSet presAssocID="{DF6CA4BB-0BBB-4263-8DA7-54AA68F21A5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1A5972D-62EA-4AE7-846C-0C703730A38F}" srcId="{58DBC3F8-FD07-4E55-B640-ADB60D9D6C72}" destId="{AC98562B-C4F1-488F-8569-3F061CF1EACC}" srcOrd="0" destOrd="0" parTransId="{D0858E36-0B14-463E-8D17-55292456B454}" sibTransId="{4FF81C17-7F77-4D07-9B7F-3C8DEBC75C7B}"/>
    <dgm:cxn modelId="{2467882E-0D4D-430B-B321-8CE0D00E97FF}" srcId="{58DBC3F8-FD07-4E55-B640-ADB60D9D6C72}" destId="{DF6CA4BB-0BBB-4263-8DA7-54AA68F21A5A}" srcOrd="2" destOrd="0" parTransId="{DC502ECB-43A2-48CD-A202-2D879B355A5E}" sibTransId="{46F98E31-AD2E-4D2A-A4D5-880CF34FA973}"/>
    <dgm:cxn modelId="{13F24781-F54E-49A6-A81E-D520CAB6C333}" srcId="{58DBC3F8-FD07-4E55-B640-ADB60D9D6C72}" destId="{D9B9EA70-A14E-46D8-8235-1577CA1F380D}" srcOrd="1" destOrd="0" parTransId="{4BFBEB35-4606-4A1C-B4EC-424834489A5B}" sibTransId="{0F7C7F45-049F-4BDA-A8A7-A0A5206B5F29}"/>
    <dgm:cxn modelId="{47C5E69C-98FB-46BC-B379-FC0A84932111}" type="presOf" srcId="{DF6CA4BB-0BBB-4263-8DA7-54AA68F21A5A}" destId="{380EB3D4-A6F2-41AB-820C-1BA88674DA0C}" srcOrd="0" destOrd="0" presId="urn:microsoft.com/office/officeart/2018/2/layout/IconVerticalSolidList"/>
    <dgm:cxn modelId="{3C05AEAF-7209-43BE-9139-2F3F6019DE7E}" type="presOf" srcId="{AC98562B-C4F1-488F-8569-3F061CF1EACC}" destId="{DFC5D092-D666-45FC-BCD6-92F869101694}" srcOrd="0" destOrd="0" presId="urn:microsoft.com/office/officeart/2018/2/layout/IconVerticalSolidList"/>
    <dgm:cxn modelId="{2FCA7EC7-6FC6-43AD-B775-8FE67AE3B96A}" type="presOf" srcId="{D9B9EA70-A14E-46D8-8235-1577CA1F380D}" destId="{32C12C57-4F09-450E-B6E7-15618DFCC846}" srcOrd="0" destOrd="0" presId="urn:microsoft.com/office/officeart/2018/2/layout/IconVerticalSolidList"/>
    <dgm:cxn modelId="{9EC8BAD5-E492-464C-8DBA-2ABA4BF4C96F}" type="presOf" srcId="{58DBC3F8-FD07-4E55-B640-ADB60D9D6C72}" destId="{C54A8261-CD82-4054-BAB8-EFD1FACBA7D2}" srcOrd="0" destOrd="0" presId="urn:microsoft.com/office/officeart/2018/2/layout/IconVerticalSolidList"/>
    <dgm:cxn modelId="{9A93CAD4-E1CE-416D-B2CA-15E7251FD328}" type="presParOf" srcId="{C54A8261-CD82-4054-BAB8-EFD1FACBA7D2}" destId="{39713F89-024D-431E-AF85-5F326A53A61D}" srcOrd="0" destOrd="0" presId="urn:microsoft.com/office/officeart/2018/2/layout/IconVerticalSolidList"/>
    <dgm:cxn modelId="{4D6B33C9-E2A4-4A64-82E2-0B72739F69D6}" type="presParOf" srcId="{39713F89-024D-431E-AF85-5F326A53A61D}" destId="{911E62D6-4D03-4805-88AF-3C82265B6E98}" srcOrd="0" destOrd="0" presId="urn:microsoft.com/office/officeart/2018/2/layout/IconVerticalSolidList"/>
    <dgm:cxn modelId="{8960FD4D-5521-47B4-B3D2-9294141791A1}" type="presParOf" srcId="{39713F89-024D-431E-AF85-5F326A53A61D}" destId="{9AB76AFD-6BA9-4282-84C2-4026AB8BF7BE}" srcOrd="1" destOrd="0" presId="urn:microsoft.com/office/officeart/2018/2/layout/IconVerticalSolidList"/>
    <dgm:cxn modelId="{1C862349-80A2-43BC-A4AB-98E8C6032ED0}" type="presParOf" srcId="{39713F89-024D-431E-AF85-5F326A53A61D}" destId="{A30F284D-F4D9-48EC-A449-5E900A0BEE15}" srcOrd="2" destOrd="0" presId="urn:microsoft.com/office/officeart/2018/2/layout/IconVerticalSolidList"/>
    <dgm:cxn modelId="{6026894E-490E-4534-8C53-427F6166414C}" type="presParOf" srcId="{39713F89-024D-431E-AF85-5F326A53A61D}" destId="{DFC5D092-D666-45FC-BCD6-92F869101694}" srcOrd="3" destOrd="0" presId="urn:microsoft.com/office/officeart/2018/2/layout/IconVerticalSolidList"/>
    <dgm:cxn modelId="{984CF428-A9C5-4E97-9B97-B904BC0ED2CA}" type="presParOf" srcId="{C54A8261-CD82-4054-BAB8-EFD1FACBA7D2}" destId="{7B323CB8-CCFE-463C-A715-0730CEA0425A}" srcOrd="1" destOrd="0" presId="urn:microsoft.com/office/officeart/2018/2/layout/IconVerticalSolidList"/>
    <dgm:cxn modelId="{BB371E20-E06D-4C29-8883-A4A3E43E3A20}" type="presParOf" srcId="{C54A8261-CD82-4054-BAB8-EFD1FACBA7D2}" destId="{40D4A654-616E-4DF7-A86F-5DECABB0FC6E}" srcOrd="2" destOrd="0" presId="urn:microsoft.com/office/officeart/2018/2/layout/IconVerticalSolidList"/>
    <dgm:cxn modelId="{FF130054-B5D3-4673-BB3F-557B1130CA53}" type="presParOf" srcId="{40D4A654-616E-4DF7-A86F-5DECABB0FC6E}" destId="{308AB2DA-CE76-43D3-890A-3B8B057F2A83}" srcOrd="0" destOrd="0" presId="urn:microsoft.com/office/officeart/2018/2/layout/IconVerticalSolidList"/>
    <dgm:cxn modelId="{CAD43765-E6B8-4379-A89E-B69E9BA50D6F}" type="presParOf" srcId="{40D4A654-616E-4DF7-A86F-5DECABB0FC6E}" destId="{B8BB67AE-F502-4017-8064-40C140A3F838}" srcOrd="1" destOrd="0" presId="urn:microsoft.com/office/officeart/2018/2/layout/IconVerticalSolidList"/>
    <dgm:cxn modelId="{7E1687C3-E8E4-497D-9ECB-901314606C82}" type="presParOf" srcId="{40D4A654-616E-4DF7-A86F-5DECABB0FC6E}" destId="{FF250E91-2838-4870-BB84-08884154CA31}" srcOrd="2" destOrd="0" presId="urn:microsoft.com/office/officeart/2018/2/layout/IconVerticalSolidList"/>
    <dgm:cxn modelId="{5AFF9AEE-25DF-4FE0-8778-A278D8DB0B9C}" type="presParOf" srcId="{40D4A654-616E-4DF7-A86F-5DECABB0FC6E}" destId="{32C12C57-4F09-450E-B6E7-15618DFCC846}" srcOrd="3" destOrd="0" presId="urn:microsoft.com/office/officeart/2018/2/layout/IconVerticalSolidList"/>
    <dgm:cxn modelId="{01D35DC0-8C42-4C08-82D3-384A8336E0AC}" type="presParOf" srcId="{C54A8261-CD82-4054-BAB8-EFD1FACBA7D2}" destId="{8E7A9B76-F1C2-498F-8472-7078DC1A430D}" srcOrd="3" destOrd="0" presId="urn:microsoft.com/office/officeart/2018/2/layout/IconVerticalSolidList"/>
    <dgm:cxn modelId="{BF2B5065-F604-4422-8468-07A3AC3C1C88}" type="presParOf" srcId="{C54A8261-CD82-4054-BAB8-EFD1FACBA7D2}" destId="{8D155766-0D84-48C1-AE76-6F7EDF5A20F5}" srcOrd="4" destOrd="0" presId="urn:microsoft.com/office/officeart/2018/2/layout/IconVerticalSolidList"/>
    <dgm:cxn modelId="{DEA73F8F-E324-4DB8-9348-BA5CBA5361B0}" type="presParOf" srcId="{8D155766-0D84-48C1-AE76-6F7EDF5A20F5}" destId="{F561BBFB-C7AD-479F-986C-9D947B5B2C50}" srcOrd="0" destOrd="0" presId="urn:microsoft.com/office/officeart/2018/2/layout/IconVerticalSolidList"/>
    <dgm:cxn modelId="{9D238E34-E79E-4C2C-A40D-349975C82885}" type="presParOf" srcId="{8D155766-0D84-48C1-AE76-6F7EDF5A20F5}" destId="{9ADA2773-D9D5-40DF-9054-245B1037F474}" srcOrd="1" destOrd="0" presId="urn:microsoft.com/office/officeart/2018/2/layout/IconVerticalSolidList"/>
    <dgm:cxn modelId="{D410E338-74A6-4AEF-8BF6-482378F5F8F4}" type="presParOf" srcId="{8D155766-0D84-48C1-AE76-6F7EDF5A20F5}" destId="{9ADF3F87-4822-4133-84FB-1A3BF76989C9}" srcOrd="2" destOrd="0" presId="urn:microsoft.com/office/officeart/2018/2/layout/IconVerticalSolidList"/>
    <dgm:cxn modelId="{3D49707D-6B86-4613-9EE8-C6748B73DADC}" type="presParOf" srcId="{8D155766-0D84-48C1-AE76-6F7EDF5A20F5}" destId="{380EB3D4-A6F2-41AB-820C-1BA88674DA0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E62D6-4D03-4805-88AF-3C82265B6E98}">
      <dsp:nvSpPr>
        <dsp:cNvPr id="0" name=""/>
        <dsp:cNvSpPr/>
      </dsp:nvSpPr>
      <dsp:spPr>
        <a:xfrm>
          <a:off x="0" y="57838"/>
          <a:ext cx="6449246" cy="15675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B76AFD-6BA9-4282-84C2-4026AB8BF7BE}">
      <dsp:nvSpPr>
        <dsp:cNvPr id="0" name=""/>
        <dsp:cNvSpPr/>
      </dsp:nvSpPr>
      <dsp:spPr>
        <a:xfrm>
          <a:off x="474183" y="353368"/>
          <a:ext cx="862151" cy="8621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>
                        <a14:foregroundMark x1="56364" y1="60000" x2="56364" y2="60000"/>
                        <a14:foregroundMark x1="55455" y1="61818" x2="51364" y2="61364"/>
                        <a14:foregroundMark x1="50455" y1="60909" x2="50455" y2="60909"/>
                        <a14:foregroundMark x1="49545" y1="64091" x2="48182" y2="60455"/>
                        <a14:foregroundMark x1="48636" y1="57273" x2="48636" y2="57273"/>
                        <a14:foregroundMark x1="49545" y1="55000" x2="49545" y2="55000"/>
                        <a14:foregroundMark x1="50455" y1="51818" x2="50455" y2="51818"/>
                        <a14:foregroundMark x1="52273" y1="50000" x2="52273" y2="50000"/>
                        <a14:foregroundMark x1="52727" y1="50000" x2="52727" y2="50000"/>
                        <a14:foregroundMark x1="55455" y1="50000" x2="56818" y2="50000"/>
                        <a14:foregroundMark x1="58636" y1="50000" x2="59545" y2="50000"/>
                        <a14:foregroundMark x1="60455" y1="50455" x2="60455" y2="50455"/>
                        <a14:foregroundMark x1="60455" y1="52273" x2="60455" y2="54545"/>
                        <a14:foregroundMark x1="46818" y1="67273" x2="46818" y2="67273"/>
                        <a14:foregroundMark x1="45000" y1="67727" x2="45000" y2="67727"/>
                        <a14:foregroundMark x1="45000" y1="67727" x2="45000" y2="67727"/>
                        <a14:foregroundMark x1="44091" y1="68182" x2="44091" y2="68182"/>
                        <a14:foregroundMark x1="43182" y1="68636" x2="41818" y2="69545"/>
                        <a14:foregroundMark x1="41364" y1="69545" x2="40909" y2="70000"/>
                        <a14:foregroundMark x1="40000" y1="70909" x2="39091" y2="71818"/>
                        <a14:foregroundMark x1="37727" y1="73636" x2="37727" y2="73636"/>
                        <a14:foregroundMark x1="37273" y1="73636" x2="37273" y2="73636"/>
                        <a14:foregroundMark x1="36364" y1="75909" x2="36364" y2="76818"/>
                        <a14:foregroundMark x1="46364" y1="69091" x2="45455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C5D092-D666-45FC-BCD6-92F869101694}">
      <dsp:nvSpPr>
        <dsp:cNvPr id="0" name=""/>
        <dsp:cNvSpPr/>
      </dsp:nvSpPr>
      <dsp:spPr>
        <a:xfrm>
          <a:off x="1810518" y="669"/>
          <a:ext cx="4638727" cy="1567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899" tIns="165899" rIns="165899" bIns="16589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i="1" kern="1200" dirty="0"/>
            <a:t>App </a:t>
          </a:r>
          <a:r>
            <a:rPr lang="pt-BR" sz="2500" i="1" kern="1200" dirty="0" err="1"/>
            <a:t>TTLock</a:t>
          </a:r>
          <a:r>
            <a:rPr lang="pt-BR" sz="2500" kern="1200" dirty="0"/>
            <a:t> instalado em um celular com </a:t>
          </a:r>
          <a:r>
            <a:rPr lang="pt-BR" sz="2500" i="1" kern="1200" dirty="0"/>
            <a:t>Bluetooth</a:t>
          </a:r>
          <a:endParaRPr lang="en-US" sz="2500" kern="1200" dirty="0"/>
        </a:p>
      </dsp:txBody>
      <dsp:txXfrm>
        <a:off x="1810518" y="669"/>
        <a:ext cx="4638727" cy="1567548"/>
      </dsp:txXfrm>
    </dsp:sp>
    <dsp:sp modelId="{308AB2DA-CE76-43D3-890A-3B8B057F2A83}">
      <dsp:nvSpPr>
        <dsp:cNvPr id="0" name=""/>
        <dsp:cNvSpPr/>
      </dsp:nvSpPr>
      <dsp:spPr>
        <a:xfrm>
          <a:off x="0" y="1960104"/>
          <a:ext cx="6449246" cy="15675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BB67AE-F502-4017-8064-40C140A3F838}">
      <dsp:nvSpPr>
        <dsp:cNvPr id="0" name=""/>
        <dsp:cNvSpPr/>
      </dsp:nvSpPr>
      <dsp:spPr>
        <a:xfrm>
          <a:off x="474183" y="2312803"/>
          <a:ext cx="862151" cy="8621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C12C57-4F09-450E-B6E7-15618DFCC846}">
      <dsp:nvSpPr>
        <dsp:cNvPr id="0" name=""/>
        <dsp:cNvSpPr/>
      </dsp:nvSpPr>
      <dsp:spPr>
        <a:xfrm>
          <a:off x="1810518" y="1960104"/>
          <a:ext cx="4638727" cy="1567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899" tIns="165899" rIns="165899" bIns="16589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Deixar </a:t>
          </a:r>
          <a:r>
            <a:rPr lang="pt-BR" sz="2500" i="1" kern="1200" dirty="0"/>
            <a:t>Bluetooth</a:t>
          </a:r>
          <a:r>
            <a:rPr lang="pt-BR" sz="2500" kern="1200" dirty="0"/>
            <a:t> ligado</a:t>
          </a:r>
          <a:endParaRPr lang="en-US" sz="2500" kern="1200" dirty="0"/>
        </a:p>
      </dsp:txBody>
      <dsp:txXfrm>
        <a:off x="1810518" y="1960104"/>
        <a:ext cx="4638727" cy="1567548"/>
      </dsp:txXfrm>
    </dsp:sp>
    <dsp:sp modelId="{F561BBFB-C7AD-479F-986C-9D947B5B2C50}">
      <dsp:nvSpPr>
        <dsp:cNvPr id="0" name=""/>
        <dsp:cNvSpPr/>
      </dsp:nvSpPr>
      <dsp:spPr>
        <a:xfrm>
          <a:off x="0" y="3919540"/>
          <a:ext cx="6449246" cy="15675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DA2773-D9D5-40DF-9054-245B1037F474}">
      <dsp:nvSpPr>
        <dsp:cNvPr id="0" name=""/>
        <dsp:cNvSpPr/>
      </dsp:nvSpPr>
      <dsp:spPr>
        <a:xfrm>
          <a:off x="474183" y="4272238"/>
          <a:ext cx="862151" cy="8621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0EB3D4-A6F2-41AB-820C-1BA88674DA0C}">
      <dsp:nvSpPr>
        <dsp:cNvPr id="0" name=""/>
        <dsp:cNvSpPr/>
      </dsp:nvSpPr>
      <dsp:spPr>
        <a:xfrm>
          <a:off x="1810518" y="3919540"/>
          <a:ext cx="4638727" cy="1567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899" tIns="165899" rIns="165899" bIns="16589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Estar no </a:t>
          </a:r>
          <a:r>
            <a:rPr lang="pt-BR" sz="2500" b="1" i="1" kern="1200" dirty="0"/>
            <a:t>alcance físico</a:t>
          </a:r>
          <a:r>
            <a:rPr lang="pt-BR" sz="2500" kern="1200" dirty="0"/>
            <a:t> da fechadura, cerca de </a:t>
          </a:r>
          <a:r>
            <a:rPr lang="pt-BR" sz="2500" i="1" kern="1200" dirty="0"/>
            <a:t>5 metros</a:t>
          </a:r>
          <a:r>
            <a:rPr lang="pt-BR" sz="2500" kern="1200" dirty="0"/>
            <a:t>.</a:t>
          </a:r>
          <a:endParaRPr lang="en-US" sz="2500" kern="1200" dirty="0"/>
        </a:p>
      </dsp:txBody>
      <dsp:txXfrm>
        <a:off x="1810518" y="3919540"/>
        <a:ext cx="4638727" cy="1567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1122363"/>
            <a:ext cx="10072922" cy="197834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2" y="3509963"/>
            <a:ext cx="10072922" cy="1747837"/>
          </a:xfrm>
        </p:spPr>
        <p:txBody>
          <a:bodyPr>
            <a:normAutofit/>
          </a:bodyPr>
          <a:lstStyle>
            <a:lvl1pPr marL="0" indent="0" algn="l">
              <a:buNone/>
              <a:defRPr sz="20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24C6359-9BB8-4148-8114-537E698DA205}" type="datetime1">
              <a:rPr lang="en-US" smtClean="0"/>
              <a:t>7/3/2024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52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4919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9BD0-10DB-43E7-8F22-40B3D51B8FC3}" type="datetime1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12EF7969-DB38-4989-A65C-9D190A245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33456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2145BE25-C437-45FE-A3D3-BBAAF108CC9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4A9D0FA0-682C-4076-B779-D865AEEFC66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B60163C-1A2D-4F00-BC61-8A3C11E2D2BE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3FF8D873-9CF9-4A0A-A7B8-875C0B8233D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2B645470-F624-4417-A8A4-FC242E43C9DB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ECC7EFEF-6B2A-4210-9275-0077ACF2827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7391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74374" y="787067"/>
            <a:ext cx="2628900" cy="53898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5719" y="787067"/>
            <a:ext cx="7039402" cy="53898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79C-F566-427A-93F6-434A4E613134}" type="datetime1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88F505F-2957-41FC-9AAA-962853A67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7283627" y="125032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091A36EB-8545-4EFE-B619-165D36D644D1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8D075D29-6706-486B-A55A-13866882BA88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FAE751A-10F0-48F2-BBC3-D2FE499B34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52289CAF-683C-4BCC-8AA5-95A3BF799B0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BC8403A-C46F-4DA1-A015-00A80215F289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A797D957-3A2C-42DF-B73E-CBB47BE036B7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2377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/>
          <a:p>
            <a:fld id="{9376191F-481E-48E9-BB9A-369A67A7362D}" type="datetime1">
              <a:rPr lang="en-US" smtClean="0"/>
              <a:t>7/3/2024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AC552FEA-472E-4E74-B31D-531852C1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059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41DF3078-C636-4776-A616-D5BF3BC280C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0D1A27FA-1310-4BC3-A071-1566746B2FB1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99ACB9EB-84FE-4B33-9EF9-4EC7DAC25DD5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826E5EFB-0EF9-4DB8-99CB-5DD72009DB2C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86238E12-0689-4123-8B2E-E1CCFCC4C88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8538CF67-A00E-4955-A447-001BE02E771A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59549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10072922" cy="2313641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3509963"/>
            <a:ext cx="10072922" cy="25796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7DE-DD04-48CC-9C18-7BE9FF2DEB6B}" type="datetime1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‹nº›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37B4CDD2-E09A-418A-9131-FBDEE440A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8852E5FB-B268-4CCA-8E55-803038F7A00D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A1C9CBB3-97C0-4A35-9088-C69233F5CEE7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1610871-AEE9-46EB-9D27-BA1D9D688124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27478059-2A11-484D-A2D7-199F74778E50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0EC0886-DDB9-47F1-9414-C121C1D3F954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66A10427-DF20-4284-B215-EABA4D366E20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332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717" y="2521885"/>
            <a:ext cx="4645152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2136" y="2521885"/>
            <a:ext cx="4611138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55ED-7101-4D18-A8AE-3B5E4CB87EA5}" type="datetime1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‹nº›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0CB61A83-9419-49FC-8074-2AB3D34FA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963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BCD12E57-97FB-48D8-81CC-7C37E8947CB4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E487641C-E83B-4134-88C9-1D23D5FA1836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B99AB7A6-A88C-44E1-A9DE-4126B957F88A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FF0D518-1D17-44C7-BF73-7C980481DB5B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A7A3E12-61E8-41A0-A459-15BF375FA945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9E5E4A56-9100-4D60-8A34-0FE116F41FF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974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7"/>
            <a:ext cx="100729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521884"/>
            <a:ext cx="4845387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2" y="3366390"/>
            <a:ext cx="4845387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4025" y="2521884"/>
            <a:ext cx="4869249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4025" y="3366390"/>
            <a:ext cx="4869249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F23D-51F6-4C94-8CD5-B9ABBF67EE23}" type="datetime1">
              <a:rPr lang="en-US" smtClean="0"/>
              <a:t>7/3/2024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8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787068"/>
            <a:ext cx="1007755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702F-6367-4FD1-89A8-3744BE6BA9A2}" type="datetime1">
              <a:rPr lang="en-US" smtClean="0"/>
              <a:t>7/3/2024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‹nº›</a:t>
            </a:fld>
            <a:endParaRPr lang="en-US"/>
          </a:p>
        </p:txBody>
      </p:sp>
      <p:grpSp>
        <p:nvGrpSpPr>
          <p:cNvPr id="6" name="Graphic 78">
            <a:extLst>
              <a:ext uri="{FF2B5EF4-FFF2-40B4-BE49-F238E27FC236}">
                <a16:creationId xmlns:a16="http://schemas.microsoft.com/office/drawing/2014/main" id="{AC45ECC6-E29C-40EF-A7C9-5A17DAFD4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5233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7" name="Graphic 78">
              <a:extLst>
                <a:ext uri="{FF2B5EF4-FFF2-40B4-BE49-F238E27FC236}">
                  <a16:creationId xmlns:a16="http://schemas.microsoft.com/office/drawing/2014/main" id="{8DA0D497-8E8F-426A-8172-894BE03F70F6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aphic 78">
              <a:extLst>
                <a:ext uri="{FF2B5EF4-FFF2-40B4-BE49-F238E27FC236}">
                  <a16:creationId xmlns:a16="http://schemas.microsoft.com/office/drawing/2014/main" id="{8C0459EF-3B70-4083-8845-3A9AF847E805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9" name="Graphic 78">
                <a:extLst>
                  <a:ext uri="{FF2B5EF4-FFF2-40B4-BE49-F238E27FC236}">
                    <a16:creationId xmlns:a16="http://schemas.microsoft.com/office/drawing/2014/main" id="{53BF2B58-70F8-4288-85AB-CBDA723CDFCC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569E551-A5A0-4A8F-B999-3A6D104814A2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0FB69EB5-D9AC-46E7-934E-32999C39B2E6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6EABC49A-B4ED-44E4-ADB7-E432734A7C9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40149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99BD-4B4F-4460-B452-0E8146ACCF8F}" type="datetime1">
              <a:rPr lang="en-US" smtClean="0"/>
              <a:t>7/3/2024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60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4315386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420086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4315386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34C-1867-42A9-AC54-D15ADD8A65E7}" type="datetime1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‹nº›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839DB371-B90D-44CB-A4AF-C7BDBFD0A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0C845011-2FC2-40F7-B0C6-49CBBA72B9C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2BC78B8-5139-436F-AD47-3CC03903FDD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F9DC17BA-1278-45C9-B1BF-B9F1518E1F29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9637B9F-CC26-4669-81F0-A942B4F72D61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2BB8F115-0030-47B4-BAF4-C15D1EA27B11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662F9949-4F1A-4708-824B-E876E9BEDA1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734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3932237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4200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33E9-A654-4C17-8C3C-DDCAC83D6EBF}" type="datetime1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‹nº›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7627CBC2-9DC2-4EE8-A2D5-849E30F22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9FB4AEFC-63AB-4831-8EC1-E8145604D8D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11E1337-D5DA-408D-91F3-A6A35FCDD0B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1E473FA4-FD80-4D04-AAC5-63B9A4D80778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FCB457B9-48DE-4921-8C3F-996598075B1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53C9DB95-9A61-4553-8D82-D2BE26FCBC6E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0EAE371F-24C9-4738-834F-FAF5A5C9ACE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390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5959F4-53DA-47FF-BC24-1E5B75C69876}"/>
              </a:ext>
            </a:extLst>
          </p:cNvPr>
          <p:cNvSpPr/>
          <p:nvPr/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CF83E8-F6F0-41E3-B580-7412A04DDFB5}"/>
              </a:ext>
            </a:extLst>
          </p:cNvPr>
          <p:cNvGrpSpPr/>
          <p:nvPr/>
        </p:nvGrpSpPr>
        <p:grpSpPr>
          <a:xfrm>
            <a:off x="10776050" y="5204030"/>
            <a:ext cx="886141" cy="802497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</a:extLst>
            </p:cNvPr>
            <p:cNvSpPr/>
            <p:nvPr/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</a:extLst>
            </p:cNvPr>
            <p:cNvSpPr/>
            <p:nvPr/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</a:extLst>
            </p:cNvPr>
            <p:cNvSpPr/>
            <p:nvPr/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</a:extLst>
            </p:cNvPr>
            <p:cNvSpPr/>
            <p:nvPr/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</a:extLst>
            </p:cNvPr>
            <p:cNvSpPr/>
            <p:nvPr/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</a:extLst>
            </p:cNvPr>
            <p:cNvSpPr/>
            <p:nvPr/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</a:extLst>
            </p:cNvPr>
            <p:cNvSpPr/>
            <p:nvPr/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9226104-0061-4319-8237-9C001BF85D49}"/>
              </a:ext>
            </a:extLst>
          </p:cNvPr>
          <p:cNvSpPr/>
          <p:nvPr/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7755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717" y="2521885"/>
            <a:ext cx="10077557" cy="354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5718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69D389-4C4C-4FD7-9E6B-9F44477F0EB8}" type="datetime1">
              <a:rPr lang="en-US" smtClean="0"/>
              <a:t>7/3/2024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18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5367" y="6356350"/>
            <a:ext cx="52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076ED0-0DB3-4879-AAE5-5C20D22C1D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3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62" r:id="rId4"/>
    <p:sldLayoutId id="2147483663" r:id="rId5"/>
    <p:sldLayoutId id="2147483668" r:id="rId6"/>
    <p:sldLayoutId id="2147483664" r:id="rId7"/>
    <p:sldLayoutId id="2147483665" r:id="rId8"/>
    <p:sldLayoutId id="2147483666" r:id="rId9"/>
    <p:sldLayoutId id="2147483667" r:id="rId10"/>
    <p:sldLayoutId id="214748366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A5D0B0D3-D735-4619-AA45-B57B791E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BD1CB1C-CD00-EF38-6160-BD30BB02CD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r="25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F2A833D-3834-3E33-F95F-1459CB108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9238" y="1145080"/>
            <a:ext cx="9090476" cy="2179601"/>
          </a:xfrm>
        </p:spPr>
        <p:txBody>
          <a:bodyPr anchor="b">
            <a:normAutofit/>
          </a:bodyPr>
          <a:lstStyle/>
          <a:p>
            <a:pPr algn="ctr"/>
            <a:r>
              <a:rPr lang="pt-BR" dirty="0">
                <a:solidFill>
                  <a:srgbClr val="FFFFFF"/>
                </a:solidFill>
              </a:rPr>
              <a:t>Sincronizando Relógio da Fechadura Eletrônica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6C259EC5-D6E2-C6FA-1037-3D2558F2F7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9029" y="3774105"/>
            <a:ext cx="6190895" cy="1633040"/>
          </a:xfrm>
        </p:spPr>
        <p:txBody>
          <a:bodyPr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1900">
                <a:solidFill>
                  <a:srgbClr val="FFFFFF"/>
                </a:solidFill>
              </a:rPr>
              <a:t>Com </a:t>
            </a:r>
            <a:r>
              <a:rPr lang="pt-BR" sz="1900" i="1">
                <a:solidFill>
                  <a:srgbClr val="FFFFFF"/>
                </a:solidFill>
              </a:rPr>
              <a:t>app</a:t>
            </a:r>
            <a:r>
              <a:rPr lang="pt-BR" sz="1900">
                <a:solidFill>
                  <a:srgbClr val="FFFFFF"/>
                </a:solidFill>
              </a:rPr>
              <a:t> TTLock</a:t>
            </a:r>
          </a:p>
          <a:p>
            <a:pPr algn="ctr">
              <a:lnSpc>
                <a:spcPct val="100000"/>
              </a:lnSpc>
            </a:pPr>
            <a:endParaRPr lang="pt-BR" sz="1900">
              <a:solidFill>
                <a:srgbClr val="FFFFFF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pt-BR" sz="1900">
                <a:solidFill>
                  <a:srgbClr val="FFFFFF"/>
                </a:solidFill>
              </a:rPr>
              <a:t>CINF/CCT</a:t>
            </a:r>
          </a:p>
          <a:p>
            <a:pPr algn="ctr">
              <a:lnSpc>
                <a:spcPct val="100000"/>
              </a:lnSpc>
            </a:pPr>
            <a:r>
              <a:rPr lang="pt-BR" sz="1900">
                <a:solidFill>
                  <a:srgbClr val="FFFFFF"/>
                </a:solidFill>
              </a:rPr>
              <a:t>2024/1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F7F2079-504C-499A-A644-58F4DDC76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491506" y="-615180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1" name="Graphic 78">
            <a:extLst>
              <a:ext uri="{FF2B5EF4-FFF2-40B4-BE49-F238E27FC236}">
                <a16:creationId xmlns:a16="http://schemas.microsoft.com/office/drawing/2014/main" id="{DBBA0A0D-8F6A-400A-9E49-8C008E2C7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8356" y="353329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2" name="Graphic 78">
              <a:extLst>
                <a:ext uri="{FF2B5EF4-FFF2-40B4-BE49-F238E27FC236}">
                  <a16:creationId xmlns:a16="http://schemas.microsoft.com/office/drawing/2014/main" id="{A5DD701E-4BC9-48E3-AF4F-013B52D63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aphic 78">
              <a:extLst>
                <a:ext uri="{FF2B5EF4-FFF2-40B4-BE49-F238E27FC236}">
                  <a16:creationId xmlns:a16="http://schemas.microsoft.com/office/drawing/2014/main" id="{FB658B62-664D-4B3B-BBDA-235666290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34" name="Graphic 78">
                <a:extLst>
                  <a:ext uri="{FF2B5EF4-FFF2-40B4-BE49-F238E27FC236}">
                    <a16:creationId xmlns:a16="http://schemas.microsoft.com/office/drawing/2014/main" id="{B11F9D25-67B1-4BDB-A290-97B93A19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Graphic 78">
                <a:extLst>
                  <a:ext uri="{FF2B5EF4-FFF2-40B4-BE49-F238E27FC236}">
                    <a16:creationId xmlns:a16="http://schemas.microsoft.com/office/drawing/2014/main" id="{B9D5C40A-1B1B-4C25-9707-E8F1CF6EEC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Graphic 78">
                <a:extLst>
                  <a:ext uri="{FF2B5EF4-FFF2-40B4-BE49-F238E27FC236}">
                    <a16:creationId xmlns:a16="http://schemas.microsoft.com/office/drawing/2014/main" id="{2DD0C1D6-FF64-45AB-8775-83AB3C470B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Graphic 78">
                <a:extLst>
                  <a:ext uri="{FF2B5EF4-FFF2-40B4-BE49-F238E27FC236}">
                    <a16:creationId xmlns:a16="http://schemas.microsoft.com/office/drawing/2014/main" id="{15AFBB84-8485-4329-89FC-04663D985B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D505D40-32E9-4C48-81F8-AD80433BE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516668"/>
            <a:ext cx="4187283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507BF36-B92B-4CAC-BCA7-8364B51E1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969850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276237E-3A6D-452F-879C-FB8C77A18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8BC9243-F4BF-48A7-89AE-DFA5B37DE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DE414EC-F3DF-412E-9B22-5328DAA99C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5" name="Graphic 12">
              <a:extLst>
                <a:ext uri="{FF2B5EF4-FFF2-40B4-BE49-F238E27FC236}">
                  <a16:creationId xmlns:a16="http://schemas.microsoft.com/office/drawing/2014/main" id="{039C06B1-FDEA-47B1-8222-7D622CD72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15">
              <a:extLst>
                <a:ext uri="{FF2B5EF4-FFF2-40B4-BE49-F238E27FC236}">
                  <a16:creationId xmlns:a16="http://schemas.microsoft.com/office/drawing/2014/main" id="{B834C8C1-9BD1-4635-8E5B-65815F901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15">
              <a:extLst>
                <a:ext uri="{FF2B5EF4-FFF2-40B4-BE49-F238E27FC236}">
                  <a16:creationId xmlns:a16="http://schemas.microsoft.com/office/drawing/2014/main" id="{2963D456-B3F4-4EDC-827E-645741F64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3A58845-EFFB-4806-BC6D-47418C15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11913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35959F4-53DA-47FF-BC24-1E5B75C6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7CF83E8-F6F0-41E3-B580-7412A04DD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2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9226104-0061-4319-8237-9C001BF85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387374F-F6AC-498C-A0BC-3B6AE9F7D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8A49695-5D75-2F56-3A05-70A32B42C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829" y="1528527"/>
            <a:ext cx="4421731" cy="4542073"/>
          </a:xfrm>
        </p:spPr>
        <p:txBody>
          <a:bodyPr anchor="t">
            <a:normAutofit/>
          </a:bodyPr>
          <a:lstStyle/>
          <a:p>
            <a:r>
              <a:rPr lang="pt-BR" dirty="0"/>
              <a:t>Preparação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F38E055B-E374-F093-34CE-251018BAB1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727373"/>
              </p:ext>
            </p:extLst>
          </p:nvPr>
        </p:nvGraphicFramePr>
        <p:xfrm>
          <a:off x="5068561" y="582842"/>
          <a:ext cx="6449246" cy="5487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918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672AFF-0D2C-7456-92E2-46CEA677E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4663649" cy="1455091"/>
          </a:xfrm>
        </p:spPr>
        <p:txBody>
          <a:bodyPr>
            <a:normAutofit/>
          </a:bodyPr>
          <a:lstStyle/>
          <a:p>
            <a:r>
              <a:rPr lang="pt-BR" dirty="0"/>
              <a:t>Configurações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5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6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8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38916B-7AFD-6C50-6191-2E2C300E6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796427"/>
            <a:ext cx="4663649" cy="327450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Abra o </a:t>
            </a:r>
            <a:r>
              <a:rPr lang="pt-BR" i="1" dirty="0"/>
              <a:t>app</a:t>
            </a:r>
            <a:r>
              <a:rPr lang="pt-BR" dirty="0"/>
              <a:t> </a:t>
            </a:r>
            <a:r>
              <a:rPr lang="pt-BR" i="1" dirty="0" err="1"/>
              <a:t>TTLock</a:t>
            </a:r>
            <a:endParaRPr lang="pt-BR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Selecione a fechadura desejada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Clique em </a:t>
            </a:r>
            <a:r>
              <a:rPr lang="pt-BR" i="1" dirty="0"/>
              <a:t>Settings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5820E42-2F9D-41EF-B67F-522A133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3D9BC31-B57D-4933-AD83-94F462D4C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84AFEA3-A055-41AE-96F3-34BA58142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028771F-62FA-4349-B7A8-CE1682D2C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19CDEE6-CB2F-49F0-B237-2A26A3D1D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9" name="Graphic 12">
              <a:extLst>
                <a:ext uri="{FF2B5EF4-FFF2-40B4-BE49-F238E27FC236}">
                  <a16:creationId xmlns:a16="http://schemas.microsoft.com/office/drawing/2014/main" id="{3DD82286-02D2-4210-A797-5D502D44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15">
              <a:extLst>
                <a:ext uri="{FF2B5EF4-FFF2-40B4-BE49-F238E27FC236}">
                  <a16:creationId xmlns:a16="http://schemas.microsoft.com/office/drawing/2014/main" id="{735449F4-80DA-4E06-B3B6-B9F519F4A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15">
              <a:extLst>
                <a:ext uri="{FF2B5EF4-FFF2-40B4-BE49-F238E27FC236}">
                  <a16:creationId xmlns:a16="http://schemas.microsoft.com/office/drawing/2014/main" id="{61FABA3B-05B6-433C-90F9-8D9691A84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1FEBA45-D0A3-4091-9956-161EDA21A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DF7D61F8-BCE5-45AF-9BC3-087CB4048D57}"/>
              </a:ext>
            </a:extLst>
          </p:cNvPr>
          <p:cNvGrpSpPr/>
          <p:nvPr/>
        </p:nvGrpSpPr>
        <p:grpSpPr>
          <a:xfrm>
            <a:off x="7474674" y="552793"/>
            <a:ext cx="2618423" cy="5661456"/>
            <a:chOff x="7500433" y="565167"/>
            <a:chExt cx="2615281" cy="5654663"/>
          </a:xfrm>
        </p:grpSpPr>
        <p:pic>
          <p:nvPicPr>
            <p:cNvPr id="5" name="Espaço Reservado para Conteúdo 4" descr="Interface gráfica do usuário, Aplicativo, Teams&#10;&#10;Descrição gerada automaticamente">
              <a:extLst>
                <a:ext uri="{FF2B5EF4-FFF2-40B4-BE49-F238E27FC236}">
                  <a16:creationId xmlns:a16="http://schemas.microsoft.com/office/drawing/2014/main" id="{BFA8F89F-FF57-D702-150B-CD085CD56F0B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0433" y="565167"/>
              <a:ext cx="2615281" cy="5654663"/>
            </a:xfrm>
            <a:prstGeom prst="rect">
              <a:avLst/>
            </a:prstGeom>
          </p:spPr>
        </p:pic>
        <p:sp>
          <p:nvSpPr>
            <p:cNvPr id="6" name="Seta: para a Direita 5">
              <a:extLst>
                <a:ext uri="{FF2B5EF4-FFF2-40B4-BE49-F238E27FC236}">
                  <a16:creationId xmlns:a16="http://schemas.microsoft.com/office/drawing/2014/main" id="{C265562A-2CBB-3D59-7EAE-C91A6094108B}"/>
                </a:ext>
              </a:extLst>
            </p:cNvPr>
            <p:cNvSpPr/>
            <p:nvPr/>
          </p:nvSpPr>
          <p:spPr>
            <a:xfrm rot="16200000">
              <a:off x="9524510" y="4190568"/>
              <a:ext cx="483130" cy="48029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924351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672AFF-0D2C-7456-92E2-46CEA677E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4663649" cy="1455091"/>
          </a:xfrm>
        </p:spPr>
        <p:txBody>
          <a:bodyPr>
            <a:normAutofit/>
          </a:bodyPr>
          <a:lstStyle/>
          <a:p>
            <a:r>
              <a:rPr lang="pt-BR" dirty="0"/>
              <a:t>Relógio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1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42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4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38916B-7AFD-6C50-6191-2E2C300E6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796427"/>
            <a:ext cx="4663649" cy="327450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/>
              <a:t>Selecionar </a:t>
            </a:r>
            <a:r>
              <a:rPr lang="pt-BR" i="1" dirty="0" err="1"/>
              <a:t>Lock</a:t>
            </a:r>
            <a:r>
              <a:rPr lang="pt-BR" i="1" dirty="0"/>
              <a:t> </a:t>
            </a:r>
            <a:r>
              <a:rPr lang="pt-BR" i="1" dirty="0" err="1"/>
              <a:t>Clock</a:t>
            </a:r>
            <a:endParaRPr lang="pt-BR" i="1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55820E42-2F9D-41EF-B67F-522A133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3D9BC31-B57D-4933-AD83-94F462D4C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84AFEA3-A055-41AE-96F3-34BA58142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028771F-62FA-4349-B7A8-CE1682D2C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19CDEE6-CB2F-49F0-B237-2A26A3D1D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5" name="Graphic 12">
              <a:extLst>
                <a:ext uri="{FF2B5EF4-FFF2-40B4-BE49-F238E27FC236}">
                  <a16:creationId xmlns:a16="http://schemas.microsoft.com/office/drawing/2014/main" id="{3DD82286-02D2-4210-A797-5D502D44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Graphic 15">
              <a:extLst>
                <a:ext uri="{FF2B5EF4-FFF2-40B4-BE49-F238E27FC236}">
                  <a16:creationId xmlns:a16="http://schemas.microsoft.com/office/drawing/2014/main" id="{735449F4-80DA-4E06-B3B6-B9F519F4A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Graphic 15">
              <a:extLst>
                <a:ext uri="{FF2B5EF4-FFF2-40B4-BE49-F238E27FC236}">
                  <a16:creationId xmlns:a16="http://schemas.microsoft.com/office/drawing/2014/main" id="{61FABA3B-05B6-433C-90F9-8D9691A84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1FEBA45-D0A3-4091-9956-161EDA21A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91F8857B-499D-2419-9768-26769690A56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876729" y="552793"/>
            <a:ext cx="3216368" cy="5661456"/>
            <a:chOff x="6876729" y="552793"/>
            <a:chExt cx="3216368" cy="5661456"/>
          </a:xfrm>
        </p:grpSpPr>
        <p:pic>
          <p:nvPicPr>
            <p:cNvPr id="8" name="Imagem 7" descr="Tela de computador com letras e números em fundo preto&#10;&#10;Descrição gerada automaticamente">
              <a:extLst>
                <a:ext uri="{FF2B5EF4-FFF2-40B4-BE49-F238E27FC236}">
                  <a16:creationId xmlns:a16="http://schemas.microsoft.com/office/drawing/2014/main" id="{B682B40E-2F11-6DE9-D880-D093BDC51CB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4674" y="552793"/>
              <a:ext cx="2618423" cy="5661456"/>
            </a:xfrm>
            <a:prstGeom prst="rect">
              <a:avLst/>
            </a:prstGeom>
          </p:spPr>
        </p:pic>
        <p:sp>
          <p:nvSpPr>
            <p:cNvPr id="9" name="Seta: para a Direita 8">
              <a:extLst>
                <a:ext uri="{FF2B5EF4-FFF2-40B4-BE49-F238E27FC236}">
                  <a16:creationId xmlns:a16="http://schemas.microsoft.com/office/drawing/2014/main" id="{E2EDCD56-23C5-8044-1B4A-AB95AE65736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876729" y="3842643"/>
              <a:ext cx="712994" cy="58189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876290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672AFF-0D2C-7456-92E2-46CEA677E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4663649" cy="1455091"/>
          </a:xfrm>
        </p:spPr>
        <p:txBody>
          <a:bodyPr>
            <a:normAutofit/>
          </a:bodyPr>
          <a:lstStyle/>
          <a:p>
            <a:r>
              <a:rPr lang="pt-BR" dirty="0"/>
              <a:t>Relógio</a:t>
            </a: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7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68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9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70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38916B-7AFD-6C50-6191-2E2C300E6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796427"/>
            <a:ext cx="4663649" cy="3274503"/>
          </a:xfrm>
        </p:spPr>
        <p:txBody>
          <a:bodyPr>
            <a:normAutofit/>
          </a:bodyPr>
          <a:lstStyle/>
          <a:p>
            <a:r>
              <a:rPr lang="pt-BR" dirty="0"/>
              <a:t>Aqui é possível verificar se o relógio está dessincronizado</a:t>
            </a:r>
          </a:p>
          <a:p>
            <a:endParaRPr lang="pt-B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Pressione </a:t>
            </a:r>
            <a:r>
              <a:rPr lang="pt-BR" i="1" dirty="0" err="1"/>
              <a:t>Calibrate</a:t>
            </a:r>
            <a:r>
              <a:rPr lang="pt-BR" i="1" dirty="0"/>
              <a:t> Time</a:t>
            </a:r>
          </a:p>
        </p:txBody>
      </p:sp>
      <p:pic>
        <p:nvPicPr>
          <p:cNvPr id="5" name="Imagem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4153B3FE-A142-D88C-8CA1-E2CDC8929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674" y="552793"/>
            <a:ext cx="2618423" cy="5661456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55820E42-2F9D-41EF-B67F-522A133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3D9BC31-B57D-4933-AD83-94F462D4C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84AFEA3-A055-41AE-96F3-34BA58142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028771F-62FA-4349-B7A8-CE1682D2C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19CDEE6-CB2F-49F0-B237-2A26A3D1D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81" name="Graphic 12">
              <a:extLst>
                <a:ext uri="{FF2B5EF4-FFF2-40B4-BE49-F238E27FC236}">
                  <a16:creationId xmlns:a16="http://schemas.microsoft.com/office/drawing/2014/main" id="{3DD82286-02D2-4210-A797-5D502D44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Graphic 15">
              <a:extLst>
                <a:ext uri="{FF2B5EF4-FFF2-40B4-BE49-F238E27FC236}">
                  <a16:creationId xmlns:a16="http://schemas.microsoft.com/office/drawing/2014/main" id="{735449F4-80DA-4E06-B3B6-B9F519F4A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Graphic 15">
              <a:extLst>
                <a:ext uri="{FF2B5EF4-FFF2-40B4-BE49-F238E27FC236}">
                  <a16:creationId xmlns:a16="http://schemas.microsoft.com/office/drawing/2014/main" id="{61FABA3B-05B6-433C-90F9-8D9691A84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1FEBA45-D0A3-4091-9956-161EDA21A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24446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5" name="Rectangle 114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672AFF-0D2C-7456-92E2-46CEA677E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4663649" cy="1455091"/>
          </a:xfrm>
        </p:spPr>
        <p:txBody>
          <a:bodyPr>
            <a:normAutofit/>
          </a:bodyPr>
          <a:lstStyle/>
          <a:p>
            <a:r>
              <a:rPr lang="pt-BR" dirty="0"/>
              <a:t>Sincronizando</a:t>
            </a:r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9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20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1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22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38916B-7AFD-6C50-6191-2E2C300E6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796427"/>
            <a:ext cx="4663649" cy="327450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Aguarde a sincronização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i="1" dirty="0"/>
          </a:p>
          <a:p>
            <a:r>
              <a:rPr lang="pt-BR" dirty="0"/>
              <a:t>Em caso de erro: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Force o fechamento do aplicativo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Reabra o </a:t>
            </a:r>
            <a:r>
              <a:rPr lang="pt-BR" i="1" dirty="0"/>
              <a:t>app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/>
              <a:t>Realize o procedimento novamente</a:t>
            </a:r>
          </a:p>
        </p:txBody>
      </p:sp>
      <p:pic>
        <p:nvPicPr>
          <p:cNvPr id="6" name="Imagem 5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C776226E-840F-C9F3-0B45-9010C8B28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674" y="552793"/>
            <a:ext cx="2618423" cy="5661456"/>
          </a:xfrm>
          <a:prstGeom prst="rect">
            <a:avLst/>
          </a:prstGeom>
        </p:spPr>
      </p:pic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55820E42-2F9D-41EF-B67F-522A133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3D9BC31-B57D-4933-AD83-94F462D4C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D84AFEA3-A055-41AE-96F3-34BA58142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028771F-62FA-4349-B7A8-CE1682D2C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319CDEE6-CB2F-49F0-B237-2A26A3D1D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33" name="Graphic 12">
              <a:extLst>
                <a:ext uri="{FF2B5EF4-FFF2-40B4-BE49-F238E27FC236}">
                  <a16:creationId xmlns:a16="http://schemas.microsoft.com/office/drawing/2014/main" id="{3DD82286-02D2-4210-A797-5D502D44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Graphic 15">
              <a:extLst>
                <a:ext uri="{FF2B5EF4-FFF2-40B4-BE49-F238E27FC236}">
                  <a16:creationId xmlns:a16="http://schemas.microsoft.com/office/drawing/2014/main" id="{735449F4-80DA-4E06-B3B6-B9F519F4A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Graphic 15">
              <a:extLst>
                <a:ext uri="{FF2B5EF4-FFF2-40B4-BE49-F238E27FC236}">
                  <a16:creationId xmlns:a16="http://schemas.microsoft.com/office/drawing/2014/main" id="{61FABA3B-05B6-433C-90F9-8D9691A84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E1FEBA45-D0A3-4091-9956-161EDA21A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96304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9" name="Rectangle 218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672AFF-0D2C-7456-92E2-46CEA677E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4663649" cy="1455091"/>
          </a:xfrm>
        </p:spPr>
        <p:txBody>
          <a:bodyPr>
            <a:normAutofit/>
          </a:bodyPr>
          <a:lstStyle/>
          <a:p>
            <a:r>
              <a:rPr lang="pt-BR" dirty="0"/>
              <a:t>Sucesso</a:t>
            </a:r>
          </a:p>
        </p:txBody>
      </p:sp>
      <p:sp>
        <p:nvSpPr>
          <p:cNvPr id="221" name="Freeform: Shape 220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23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24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5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26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38916B-7AFD-6C50-6191-2E2C300E6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796427"/>
            <a:ext cx="4663649" cy="327450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1900"/>
              <a:t>A mensagem “</a:t>
            </a:r>
            <a:r>
              <a:rPr lang="pt-BR" sz="1900" i="1"/>
              <a:t>Operation Successful</a:t>
            </a:r>
            <a:r>
              <a:rPr lang="pt-BR" sz="1900"/>
              <a:t>” significa que o procedimento ocorreu conforme esperado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1900"/>
          </a:p>
          <a:p>
            <a:pPr>
              <a:lnSpc>
                <a:spcPct val="100000"/>
              </a:lnSpc>
            </a:pPr>
            <a:r>
              <a:rPr lang="pt-BR" sz="1900"/>
              <a:t>Em caso de erro: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1900"/>
              <a:t>Force o fechamento do aplicativo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1900"/>
              <a:t>Reabra o </a:t>
            </a:r>
            <a:r>
              <a:rPr lang="pt-BR" sz="1900" i="1"/>
              <a:t>app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1900"/>
              <a:t>Realize o procedimento novamente</a:t>
            </a:r>
          </a:p>
          <a:p>
            <a:pPr>
              <a:lnSpc>
                <a:spcPct val="100000"/>
              </a:lnSpc>
            </a:pPr>
            <a:endParaRPr lang="pt-BR" sz="1900"/>
          </a:p>
        </p:txBody>
      </p:sp>
      <p:pic>
        <p:nvPicPr>
          <p:cNvPr id="5" name="Imagem 4" descr="Interface gráfica do usuário, Aplicativo, Teams&#10;&#10;Descrição gerada automaticamente">
            <a:extLst>
              <a:ext uri="{FF2B5EF4-FFF2-40B4-BE49-F238E27FC236}">
                <a16:creationId xmlns:a16="http://schemas.microsoft.com/office/drawing/2014/main" id="{CEA37411-F247-F7CF-CD45-34AFCC37D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674" y="552793"/>
            <a:ext cx="2618423" cy="5661456"/>
          </a:xfrm>
          <a:prstGeom prst="rect">
            <a:avLst/>
          </a:prstGeom>
        </p:spPr>
      </p:pic>
      <p:sp>
        <p:nvSpPr>
          <p:cNvPr id="231" name="Freeform: Shape 230">
            <a:extLst>
              <a:ext uri="{FF2B5EF4-FFF2-40B4-BE49-F238E27FC236}">
                <a16:creationId xmlns:a16="http://schemas.microsoft.com/office/drawing/2014/main" id="{55820E42-2F9D-41EF-B67F-522A133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13D9BC31-B57D-4933-AD83-94F462D4C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D84AFEA3-A055-41AE-96F3-34BA58142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9028771F-62FA-4349-B7A8-CE1682D2C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319CDEE6-CB2F-49F0-B237-2A26A3D1D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37" name="Graphic 12">
              <a:extLst>
                <a:ext uri="{FF2B5EF4-FFF2-40B4-BE49-F238E27FC236}">
                  <a16:creationId xmlns:a16="http://schemas.microsoft.com/office/drawing/2014/main" id="{3DD82286-02D2-4210-A797-5D502D44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Graphic 15">
              <a:extLst>
                <a:ext uri="{FF2B5EF4-FFF2-40B4-BE49-F238E27FC236}">
                  <a16:creationId xmlns:a16="http://schemas.microsoft.com/office/drawing/2014/main" id="{735449F4-80DA-4E06-B3B6-B9F519F4A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Graphic 15">
              <a:extLst>
                <a:ext uri="{FF2B5EF4-FFF2-40B4-BE49-F238E27FC236}">
                  <a16:creationId xmlns:a16="http://schemas.microsoft.com/office/drawing/2014/main" id="{61FABA3B-05B6-433C-90F9-8D9691A84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E1FEBA45-D0A3-4091-9956-161EDA21A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1758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A5D0B0D3-D735-4619-AA45-B57B791E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BD1CB1C-CD00-EF38-6160-BD30BB02CD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r="25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F2A833D-3834-3E33-F95F-1459CB108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9238" y="1145080"/>
            <a:ext cx="9090476" cy="2179601"/>
          </a:xfrm>
        </p:spPr>
        <p:txBody>
          <a:bodyPr anchor="b">
            <a:normAutofit/>
          </a:bodyPr>
          <a:lstStyle/>
          <a:p>
            <a:pPr algn="ctr"/>
            <a:r>
              <a:rPr lang="pt-BR" dirty="0">
                <a:solidFill>
                  <a:srgbClr val="FFFFFF"/>
                </a:solidFill>
              </a:rPr>
              <a:t>Sincronizando Relógio da Fechadura Eletrônica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6C259EC5-D6E2-C6FA-1037-3D2558F2F7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9029" y="3774105"/>
            <a:ext cx="6190895" cy="1633040"/>
          </a:xfrm>
        </p:spPr>
        <p:txBody>
          <a:bodyPr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t-BR" sz="1900">
                <a:solidFill>
                  <a:srgbClr val="FFFFFF"/>
                </a:solidFill>
              </a:rPr>
              <a:t>Com </a:t>
            </a:r>
            <a:r>
              <a:rPr lang="pt-BR" sz="1900" i="1">
                <a:solidFill>
                  <a:srgbClr val="FFFFFF"/>
                </a:solidFill>
              </a:rPr>
              <a:t>app</a:t>
            </a:r>
            <a:r>
              <a:rPr lang="pt-BR" sz="1900">
                <a:solidFill>
                  <a:srgbClr val="FFFFFF"/>
                </a:solidFill>
              </a:rPr>
              <a:t> TTLock</a:t>
            </a:r>
          </a:p>
          <a:p>
            <a:pPr algn="ctr">
              <a:lnSpc>
                <a:spcPct val="100000"/>
              </a:lnSpc>
            </a:pPr>
            <a:endParaRPr lang="pt-BR" sz="1900">
              <a:solidFill>
                <a:srgbClr val="FFFFFF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pt-BR" sz="1900">
                <a:solidFill>
                  <a:srgbClr val="FFFFFF"/>
                </a:solidFill>
              </a:rPr>
              <a:t>CINF/CCT</a:t>
            </a:r>
          </a:p>
          <a:p>
            <a:pPr algn="ctr">
              <a:lnSpc>
                <a:spcPct val="100000"/>
              </a:lnSpc>
            </a:pPr>
            <a:r>
              <a:rPr lang="pt-BR" sz="1900">
                <a:solidFill>
                  <a:srgbClr val="FFFFFF"/>
                </a:solidFill>
              </a:rPr>
              <a:t>2024/1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F7F2079-504C-499A-A644-58F4DDC76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491506" y="-615180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1" name="Graphic 78">
            <a:extLst>
              <a:ext uri="{FF2B5EF4-FFF2-40B4-BE49-F238E27FC236}">
                <a16:creationId xmlns:a16="http://schemas.microsoft.com/office/drawing/2014/main" id="{DBBA0A0D-8F6A-400A-9E49-8C008E2C7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8356" y="353329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2" name="Graphic 78">
              <a:extLst>
                <a:ext uri="{FF2B5EF4-FFF2-40B4-BE49-F238E27FC236}">
                  <a16:creationId xmlns:a16="http://schemas.microsoft.com/office/drawing/2014/main" id="{A5DD701E-4BC9-48E3-AF4F-013B52D63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aphic 78">
              <a:extLst>
                <a:ext uri="{FF2B5EF4-FFF2-40B4-BE49-F238E27FC236}">
                  <a16:creationId xmlns:a16="http://schemas.microsoft.com/office/drawing/2014/main" id="{FB658B62-664D-4B3B-BBDA-235666290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34" name="Graphic 78">
                <a:extLst>
                  <a:ext uri="{FF2B5EF4-FFF2-40B4-BE49-F238E27FC236}">
                    <a16:creationId xmlns:a16="http://schemas.microsoft.com/office/drawing/2014/main" id="{B11F9D25-67B1-4BDB-A290-97B93A19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Graphic 78">
                <a:extLst>
                  <a:ext uri="{FF2B5EF4-FFF2-40B4-BE49-F238E27FC236}">
                    <a16:creationId xmlns:a16="http://schemas.microsoft.com/office/drawing/2014/main" id="{B9D5C40A-1B1B-4C25-9707-E8F1CF6EEC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Graphic 78">
                <a:extLst>
                  <a:ext uri="{FF2B5EF4-FFF2-40B4-BE49-F238E27FC236}">
                    <a16:creationId xmlns:a16="http://schemas.microsoft.com/office/drawing/2014/main" id="{2DD0C1D6-FF64-45AB-8775-83AB3C470B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Graphic 78">
                <a:extLst>
                  <a:ext uri="{FF2B5EF4-FFF2-40B4-BE49-F238E27FC236}">
                    <a16:creationId xmlns:a16="http://schemas.microsoft.com/office/drawing/2014/main" id="{15AFBB84-8485-4329-89FC-04663D985B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D505D40-32E9-4C48-81F8-AD80433BE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516668"/>
            <a:ext cx="4187283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507BF36-B92B-4CAC-BCA7-8364B51E1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969850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276237E-3A6D-452F-879C-FB8C77A18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8BC9243-F4BF-48A7-89AE-DFA5B37DE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DE414EC-F3DF-412E-9B22-5328DAA99C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5" name="Graphic 12">
              <a:extLst>
                <a:ext uri="{FF2B5EF4-FFF2-40B4-BE49-F238E27FC236}">
                  <a16:creationId xmlns:a16="http://schemas.microsoft.com/office/drawing/2014/main" id="{039C06B1-FDEA-47B1-8222-7D622CD72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15">
              <a:extLst>
                <a:ext uri="{FF2B5EF4-FFF2-40B4-BE49-F238E27FC236}">
                  <a16:creationId xmlns:a16="http://schemas.microsoft.com/office/drawing/2014/main" id="{B834C8C1-9BD1-4635-8E5B-65815F901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15">
              <a:extLst>
                <a:ext uri="{FF2B5EF4-FFF2-40B4-BE49-F238E27FC236}">
                  <a16:creationId xmlns:a16="http://schemas.microsoft.com/office/drawing/2014/main" id="{2963D456-B3F4-4EDC-827E-645741F64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3A58845-EFFB-4806-BC6D-47418C15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97792349"/>
      </p:ext>
    </p:extLst>
  </p:cSld>
  <p:clrMapOvr>
    <a:masterClrMapping/>
  </p:clrMapOvr>
</p:sld>
</file>

<file path=ppt/theme/theme1.xml><?xml version="1.0" encoding="utf-8"?>
<a:theme xmlns:a="http://schemas.openxmlformats.org/drawingml/2006/main" name="RocaVTI">
  <a:themeElements>
    <a:clrScheme name="AnalogousFromLightSeedLeftStep">
      <a:dk1>
        <a:srgbClr val="000000"/>
      </a:dk1>
      <a:lt1>
        <a:srgbClr val="FFFFFF"/>
      </a:lt1>
      <a:dk2>
        <a:srgbClr val="242441"/>
      </a:dk2>
      <a:lt2>
        <a:srgbClr val="E8E2E3"/>
      </a:lt2>
      <a:accent1>
        <a:srgbClr val="80A9A5"/>
      </a:accent1>
      <a:accent2>
        <a:srgbClr val="75AB8F"/>
      </a:accent2>
      <a:accent3>
        <a:srgbClr val="81AC83"/>
      </a:accent3>
      <a:accent4>
        <a:srgbClr val="89AB75"/>
      </a:accent4>
      <a:accent5>
        <a:srgbClr val="9CA57D"/>
      </a:accent5>
      <a:accent6>
        <a:srgbClr val="ACA175"/>
      </a:accent6>
      <a:hlink>
        <a:srgbClr val="AE6971"/>
      </a:hlink>
      <a:folHlink>
        <a:srgbClr val="7F7F7F"/>
      </a:folHlink>
    </a:clrScheme>
    <a:fontScheme name="Custom 36">
      <a:majorFont>
        <a:latin typeface="Georgia Pro Semi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caVTI" id="{D79FE1D1-0489-4A69-8531-D0B8CDC31CBE}" vid="{CEBA7FE6-C04B-474E-964F-B022887AD13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129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Avenir Next LT Pro</vt:lpstr>
      <vt:lpstr>Avenir Next LT Pro Light</vt:lpstr>
      <vt:lpstr>Georgia Pro Semibold</vt:lpstr>
      <vt:lpstr>RocaVTI</vt:lpstr>
      <vt:lpstr>Sincronizando Relógio da Fechadura Eletrônica</vt:lpstr>
      <vt:lpstr>Preparação</vt:lpstr>
      <vt:lpstr>Configurações</vt:lpstr>
      <vt:lpstr>Relógio</vt:lpstr>
      <vt:lpstr>Relógio</vt:lpstr>
      <vt:lpstr>Sincronizando</vt:lpstr>
      <vt:lpstr>Sucesso</vt:lpstr>
      <vt:lpstr>Sincronizando Relógio da Fechadura Eletrônica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MATHEUS MANNES</dc:creator>
  <cp:lastModifiedBy>MATHEUS MANNES</cp:lastModifiedBy>
  <cp:revision>1</cp:revision>
  <dcterms:created xsi:type="dcterms:W3CDTF">2024-07-03T14:28:18Z</dcterms:created>
  <dcterms:modified xsi:type="dcterms:W3CDTF">2024-07-03T15:08:06Z</dcterms:modified>
</cp:coreProperties>
</file>