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8" r:id="rId2"/>
    <p:sldId id="270" r:id="rId3"/>
  </p:sldIdLst>
  <p:sldSz cx="9906000" cy="9906000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a6Mbzea57nnbHNdH3i2+jIPEm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5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slide" Target="slides/slide2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31950" y="768350"/>
            <a:ext cx="38354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31950" y="768350"/>
            <a:ext cx="38354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75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31950" y="768350"/>
            <a:ext cx="38354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715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742950" y="1621191"/>
            <a:ext cx="84201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238250" y="5202944"/>
            <a:ext cx="7429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81042" y="527405"/>
            <a:ext cx="85439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681038" y="2637014"/>
            <a:ext cx="42100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3428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61" lvl="1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43" lvl="2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24" lvl="3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04" lvl="4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85" lvl="5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66" lvl="6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47" lvl="7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28" lvl="8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5014913" y="2637014"/>
            <a:ext cx="42100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3428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61" lvl="1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43" lvl="2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24" lvl="3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04" lvl="4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85" lvl="5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66" lvl="6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47" lvl="7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28" lvl="8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82332" y="527405"/>
            <a:ext cx="85439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682330" y="2428351"/>
            <a:ext cx="4190702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81" lvl="0" indent="-228591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361" lvl="1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543" lvl="2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724" lvl="3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5904" lvl="4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085" lvl="5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266" lvl="6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447" lvl="7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628" lvl="8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82330" y="3618444"/>
            <a:ext cx="4190702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3428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61" lvl="1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43" lvl="2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24" lvl="3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04" lvl="4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85" lvl="5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66" lvl="6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47" lvl="7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28" lvl="8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5014915" y="2428351"/>
            <a:ext cx="4211340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81" lvl="0" indent="-228591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361" lvl="1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543" lvl="2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724" lvl="3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5904" lvl="4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085" lvl="5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266" lvl="6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447" lvl="7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628" lvl="8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5014915" y="3618444"/>
            <a:ext cx="4211340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3428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61" lvl="1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43" lvl="2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24" lvl="3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04" lvl="4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85" lvl="5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66" lvl="6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47" lvl="7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28" lvl="8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81042" y="527405"/>
            <a:ext cx="85439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682328" y="660400"/>
            <a:ext cx="319494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4211344" y="1426288"/>
            <a:ext cx="501491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380984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361" lvl="1" indent="-36193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543" lvl="2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724" lvl="3" indent="-3238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5904" lvl="4" indent="-3238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085" lvl="5" indent="-3238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266" lvl="6" indent="-3238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447" lvl="7" indent="-3238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628" lvl="8" indent="-3238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682328" y="2971805"/>
            <a:ext cx="319494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228591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361" lvl="1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543" lvl="2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724" lvl="3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5904" lvl="4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085" lvl="5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266" lvl="6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447" lvl="7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628" lvl="8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82328" y="660400"/>
            <a:ext cx="319494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4211344" y="1426288"/>
            <a:ext cx="501491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682328" y="2971805"/>
            <a:ext cx="319494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228591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361" lvl="1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543" lvl="2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724" lvl="3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5904" lvl="4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085" lvl="5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266" lvl="6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447" lvl="7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628" lvl="8" indent="-22859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681042" y="527405"/>
            <a:ext cx="85439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1810367" y="1507690"/>
            <a:ext cx="6285266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3428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61" lvl="1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43" lvl="2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24" lvl="3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04" lvl="4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85" lvl="5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66" lvl="6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47" lvl="7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28" lvl="8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3959537" y="3656854"/>
            <a:ext cx="8394877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374338" y="1582785"/>
            <a:ext cx="8394877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1" lvl="0" indent="-3428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61" lvl="1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43" lvl="2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24" lvl="3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04" lvl="4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85" lvl="5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66" lvl="6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47" lvl="7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28" lvl="8" indent="-34288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81042" y="527405"/>
            <a:ext cx="85439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81042" y="2637014"/>
            <a:ext cx="85439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81038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281367" y="9181402"/>
            <a:ext cx="33432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996113" y="9181402"/>
            <a:ext cx="22288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9906000" cy="99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l="4576" t="6412" r="4393" b="6412"/>
          <a:stretch/>
        </p:blipFill>
        <p:spPr>
          <a:xfrm>
            <a:off x="-29988" y="-1"/>
            <a:ext cx="9950723" cy="990600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 flipH="1">
            <a:off x="927462" y="217930"/>
            <a:ext cx="8020594" cy="9445894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83029"/>
          </a:solidFill>
          <a:ln w="12700" cap="flat" cmpd="sng">
            <a:solidFill>
              <a:srgbClr val="1830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10;p2">
            <a:extLst>
              <a:ext uri="{FF2B5EF4-FFF2-40B4-BE49-F238E27FC236}">
                <a16:creationId xmlns:a16="http://schemas.microsoft.com/office/drawing/2014/main" id="{D91E1251-7D78-B638-4477-F3701C60DC19}"/>
              </a:ext>
            </a:extLst>
          </p:cNvPr>
          <p:cNvSpPr txBox="1"/>
          <p:nvPr/>
        </p:nvSpPr>
        <p:spPr>
          <a:xfrm>
            <a:off x="2133493" y="290544"/>
            <a:ext cx="6143831" cy="1490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OPORTUNIDADE DE ESTÁGIO CURRICULAR OBRIGATÓRIO</a:t>
            </a:r>
          </a:p>
          <a:p>
            <a:pPr algn="ctr"/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2º Semestre - </a:t>
            </a:r>
            <a:r>
              <a:rPr lang="pt-BR" sz="3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Ano 2024</a:t>
            </a:r>
          </a:p>
        </p:txBody>
      </p:sp>
      <p:sp>
        <p:nvSpPr>
          <p:cNvPr id="5" name="Google Shape;111;p2">
            <a:extLst>
              <a:ext uri="{FF2B5EF4-FFF2-40B4-BE49-F238E27FC236}">
                <a16:creationId xmlns:a16="http://schemas.microsoft.com/office/drawing/2014/main" id="{290167B2-7DC9-1CA9-552E-0BC429472FD7}"/>
              </a:ext>
            </a:extLst>
          </p:cNvPr>
          <p:cNvSpPr txBox="1"/>
          <p:nvPr/>
        </p:nvSpPr>
        <p:spPr>
          <a:xfrm>
            <a:off x="1563929" y="1831840"/>
            <a:ext cx="3398091" cy="3923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VAGA: 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Estágio Curricular Obrigatório no setor de </a:t>
            </a:r>
            <a:r>
              <a:rPr lang="pt-BR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Certificação Florestal.</a:t>
            </a:r>
            <a:endParaRPr sz="1800" b="1" dirty="0"/>
          </a:p>
          <a:p>
            <a:pPr algn="just"/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PRINCIPAIS ATIVIDADES: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Atuar em certificação florestal:</a:t>
            </a:r>
            <a:endParaRPr dirty="0"/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Acompanhar auditorias internas; </a:t>
            </a:r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Auxiliar em monitoramentos de aspectos sociais e ambientais das operações de manejo florestal;</a:t>
            </a:r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Participar de atividades de campo relacionadas ao planejamento e inventário florestal; </a:t>
            </a:r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Redigir informativos, circulares e relatórios. </a:t>
            </a:r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2;p2">
            <a:extLst>
              <a:ext uri="{FF2B5EF4-FFF2-40B4-BE49-F238E27FC236}">
                <a16:creationId xmlns:a16="http://schemas.microsoft.com/office/drawing/2014/main" id="{A3771C30-CE50-C7AB-A847-3C5A81C16895}"/>
              </a:ext>
            </a:extLst>
          </p:cNvPr>
          <p:cNvSpPr txBox="1"/>
          <p:nvPr/>
        </p:nvSpPr>
        <p:spPr>
          <a:xfrm>
            <a:off x="4951124" y="1871238"/>
            <a:ext cx="3549237" cy="365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PÚBLICO ALVO: 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Alunos de graduação dos cursos de Engenharia Florestal, Biologia, Engenharia Ambiental e Agronomia.</a:t>
            </a:r>
            <a:endParaRPr dirty="0"/>
          </a:p>
          <a:p>
            <a:pPr algn="just"/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DIFERENCIAL: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Domínio de ferramentas de SIG, </a:t>
            </a:r>
            <a:r>
              <a:rPr lang="pt-BR" sz="1500" i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softwares </a:t>
            </a:r>
            <a:r>
              <a:rPr lang="pt-BR" sz="15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estatísticos e conhecimento da legislação trabalhista. </a:t>
            </a:r>
            <a:endParaRPr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REQUISITOS: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Conhecimento no pacote Office;</a:t>
            </a:r>
            <a:endParaRPr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Possuir boa redação de textos.</a:t>
            </a:r>
            <a:endParaRPr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LOCAL: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Lages/SC.</a:t>
            </a:r>
            <a:endParaRPr dirty="0"/>
          </a:p>
        </p:txBody>
      </p:sp>
      <p:cxnSp>
        <p:nvCxnSpPr>
          <p:cNvPr id="8" name="Google Shape;114;p2">
            <a:extLst>
              <a:ext uri="{FF2B5EF4-FFF2-40B4-BE49-F238E27FC236}">
                <a16:creationId xmlns:a16="http://schemas.microsoft.com/office/drawing/2014/main" id="{15E5E7F9-C287-D6A7-37BE-5902EFF77E72}"/>
              </a:ext>
            </a:extLst>
          </p:cNvPr>
          <p:cNvCxnSpPr/>
          <p:nvPr/>
        </p:nvCxnSpPr>
        <p:spPr>
          <a:xfrm>
            <a:off x="1610822" y="1880322"/>
            <a:ext cx="6768523" cy="31344"/>
          </a:xfrm>
          <a:prstGeom prst="straightConnector1">
            <a:avLst/>
          </a:prstGeom>
          <a:noFill/>
          <a:ln w="28575" cap="flat" cmpd="sng">
            <a:solidFill>
              <a:srgbClr val="FFC56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" name="Google Shape;88;p1">
            <a:extLst>
              <a:ext uri="{FF2B5EF4-FFF2-40B4-BE49-F238E27FC236}">
                <a16:creationId xmlns:a16="http://schemas.microsoft.com/office/drawing/2014/main" id="{E43E36F8-4469-0183-8F70-CD1E281CCB5F}"/>
              </a:ext>
            </a:extLst>
          </p:cNvPr>
          <p:cNvSpPr/>
          <p:nvPr/>
        </p:nvSpPr>
        <p:spPr>
          <a:xfrm>
            <a:off x="2024000" y="8435287"/>
            <a:ext cx="2611875" cy="909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LAGES/SC, CEP 88509-180</a:t>
            </a:r>
            <a:endParaRPr dirty="0"/>
          </a:p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RUA RIO BRANCO, 455, SÃO CRISTÓVÃO</a:t>
            </a:r>
            <a:endParaRPr dirty="0"/>
          </a:p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SUMATRA@SUMATRA.ECO.BR</a:t>
            </a:r>
            <a:endParaRPr dirty="0"/>
          </a:p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WWW.SUMATRA.ECO.BR</a:t>
            </a:r>
            <a:endParaRPr dirty="0"/>
          </a:p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49 3019 4849</a:t>
            </a:r>
            <a:endParaRPr dirty="0"/>
          </a:p>
        </p:txBody>
      </p:sp>
      <p:cxnSp>
        <p:nvCxnSpPr>
          <p:cNvPr id="14" name="Google Shape;89;p1">
            <a:extLst>
              <a:ext uri="{FF2B5EF4-FFF2-40B4-BE49-F238E27FC236}">
                <a16:creationId xmlns:a16="http://schemas.microsoft.com/office/drawing/2014/main" id="{3E330A05-8015-FD63-D107-69D0C05BD6DC}"/>
              </a:ext>
            </a:extLst>
          </p:cNvPr>
          <p:cNvCxnSpPr/>
          <p:nvPr/>
        </p:nvCxnSpPr>
        <p:spPr>
          <a:xfrm>
            <a:off x="4932674" y="8435287"/>
            <a:ext cx="0" cy="964571"/>
          </a:xfrm>
          <a:prstGeom prst="straightConnector1">
            <a:avLst/>
          </a:prstGeom>
          <a:noFill/>
          <a:ln w="38100" cap="flat" cmpd="sng">
            <a:solidFill>
              <a:srgbClr val="FFC56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Google Shape;93;p1">
            <a:extLst>
              <a:ext uri="{FF2B5EF4-FFF2-40B4-BE49-F238E27FC236}">
                <a16:creationId xmlns:a16="http://schemas.microsoft.com/office/drawing/2014/main" id="{2ABD0963-598C-DB18-501D-4CF60409F585}"/>
              </a:ext>
            </a:extLst>
          </p:cNvPr>
          <p:cNvSpPr txBox="1"/>
          <p:nvPr/>
        </p:nvSpPr>
        <p:spPr>
          <a:xfrm>
            <a:off x="1819180" y="7339092"/>
            <a:ext cx="6079800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pt-BR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SELEÇÃO:</a:t>
            </a:r>
            <a:endParaRPr lang="pt-BR" sz="1200" dirty="0"/>
          </a:p>
          <a:p>
            <a:pPr lvl="0"/>
            <a:r>
              <a:rPr lang="pt-BR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Até 12/07/2024 recebimento dos currículos, título do e-mail Estágio - BIO.</a:t>
            </a:r>
          </a:p>
          <a:p>
            <a:pPr lvl="0"/>
            <a:r>
              <a:rPr lang="pt-BR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Após o recebimento do currículo um questionário será encaminhado via e-mail no dia 15/07 e deverá ser respondido como pré-requisito para a seleção até  17/07/2024.</a:t>
            </a:r>
          </a:p>
          <a:p>
            <a:pPr lvl="0"/>
            <a:r>
              <a:rPr lang="pt-BR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19/07/2024 entrevistas e divulgação dos resultados</a:t>
            </a:r>
            <a:r>
              <a:rPr lang="pt-BR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pt-BR" sz="1200" dirty="0"/>
          </a:p>
          <a:p>
            <a:pPr algn="r"/>
            <a:endParaRPr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95;p1">
            <a:extLst>
              <a:ext uri="{FF2B5EF4-FFF2-40B4-BE49-F238E27FC236}">
                <a16:creationId xmlns:a16="http://schemas.microsoft.com/office/drawing/2014/main" id="{D3658566-7889-F013-5795-00A080BDED11}"/>
              </a:ext>
            </a:extLst>
          </p:cNvPr>
          <p:cNvSpPr/>
          <p:nvPr/>
        </p:nvSpPr>
        <p:spPr>
          <a:xfrm flipH="1">
            <a:off x="1834275" y="5853094"/>
            <a:ext cx="6049480" cy="1425285"/>
          </a:xfrm>
          <a:prstGeom prst="snip2DiagRect">
            <a:avLst>
              <a:gd name="adj1" fmla="val 0"/>
              <a:gd name="adj2" fmla="val 16667"/>
            </a:avLst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96;p1">
            <a:extLst>
              <a:ext uri="{FF2B5EF4-FFF2-40B4-BE49-F238E27FC236}">
                <a16:creationId xmlns:a16="http://schemas.microsoft.com/office/drawing/2014/main" id="{66CBCA13-FD4D-3F49-C5AE-AA61CCA44536}"/>
              </a:ext>
            </a:extLst>
          </p:cNvPr>
          <p:cNvSpPr txBox="1"/>
          <p:nvPr/>
        </p:nvSpPr>
        <p:spPr>
          <a:xfrm>
            <a:off x="1759950" y="5960252"/>
            <a:ext cx="6049500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25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ENVIE SEU</a:t>
            </a:r>
            <a:endParaRPr dirty="0"/>
          </a:p>
          <a:p>
            <a:pPr algn="ctr"/>
            <a:r>
              <a:rPr lang="pt-BR" sz="25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CURRÍCULO ATÉ  12/07/2024</a:t>
            </a:r>
            <a:endParaRPr sz="2500" b="1" dirty="0">
              <a:solidFill>
                <a:srgbClr val="FFC56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pt-BR" sz="25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recrutamento@sumatra.eco.br</a:t>
            </a:r>
            <a:endParaRPr dirty="0"/>
          </a:p>
        </p:txBody>
      </p:sp>
      <p:cxnSp>
        <p:nvCxnSpPr>
          <p:cNvPr id="18" name="Google Shape;97;p1">
            <a:extLst>
              <a:ext uri="{FF2B5EF4-FFF2-40B4-BE49-F238E27FC236}">
                <a16:creationId xmlns:a16="http://schemas.microsoft.com/office/drawing/2014/main" id="{E3EA0A57-CA7C-E054-2C5B-838897065789}"/>
              </a:ext>
            </a:extLst>
          </p:cNvPr>
          <p:cNvCxnSpPr/>
          <p:nvPr/>
        </p:nvCxnSpPr>
        <p:spPr>
          <a:xfrm>
            <a:off x="1819180" y="7360287"/>
            <a:ext cx="6079671" cy="0"/>
          </a:xfrm>
          <a:prstGeom prst="straightConnector1">
            <a:avLst/>
          </a:prstGeom>
          <a:noFill/>
          <a:ln w="28575" cap="flat" cmpd="sng">
            <a:solidFill>
              <a:srgbClr val="FFC56C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" name="Google Shape;98;p1">
            <a:extLst>
              <a:ext uri="{FF2B5EF4-FFF2-40B4-BE49-F238E27FC236}">
                <a16:creationId xmlns:a16="http://schemas.microsoft.com/office/drawing/2014/main" id="{70DEE364-AB0A-A6A1-D1AF-13F02145142D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21407" y="8600022"/>
            <a:ext cx="2449317" cy="65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1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9906000" cy="99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l="4576" t="6412" r="4393" b="6412"/>
          <a:stretch/>
        </p:blipFill>
        <p:spPr>
          <a:xfrm>
            <a:off x="-29988" y="-1"/>
            <a:ext cx="9950723" cy="990600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 flipH="1">
            <a:off x="927462" y="217930"/>
            <a:ext cx="8020594" cy="9445894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83029"/>
          </a:solidFill>
          <a:ln w="12700" cap="flat" cmpd="sng">
            <a:solidFill>
              <a:srgbClr val="1830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24000" y="8435287"/>
            <a:ext cx="2611875" cy="909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LAGES/SC, CEP 88509-180</a:t>
            </a:r>
            <a:endParaRPr dirty="0"/>
          </a:p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RUA RIO BRANCO, 455, SÃO CRISTÓVÃO</a:t>
            </a:r>
            <a:endParaRPr dirty="0"/>
          </a:p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SUMATRA@SUMATRA.ECO.BR</a:t>
            </a:r>
            <a:endParaRPr dirty="0"/>
          </a:p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WWW.SUMATRA.ECO.BR</a:t>
            </a:r>
            <a:endParaRPr dirty="0"/>
          </a:p>
          <a:p>
            <a:pPr algn="r"/>
            <a:r>
              <a:rPr lang="pt-BR" sz="11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49 3019 4849</a:t>
            </a:r>
            <a:endParaRPr dirty="0"/>
          </a:p>
        </p:txBody>
      </p:sp>
      <p:cxnSp>
        <p:nvCxnSpPr>
          <p:cNvPr id="89" name="Google Shape;89;p1"/>
          <p:cNvCxnSpPr/>
          <p:nvPr/>
        </p:nvCxnSpPr>
        <p:spPr>
          <a:xfrm>
            <a:off x="4932674" y="8435287"/>
            <a:ext cx="0" cy="964571"/>
          </a:xfrm>
          <a:prstGeom prst="straightConnector1">
            <a:avLst/>
          </a:prstGeom>
          <a:noFill/>
          <a:ln w="38100" cap="flat" cmpd="sng">
            <a:solidFill>
              <a:srgbClr val="FFC56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0" name="Google Shape;90;p1"/>
          <p:cNvSpPr txBox="1"/>
          <p:nvPr/>
        </p:nvSpPr>
        <p:spPr>
          <a:xfrm>
            <a:off x="2407829" y="263998"/>
            <a:ext cx="549115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OPORTUNIDADE DE ESTÁGIO CURRICULAR OBRIGATÓRIO</a:t>
            </a:r>
          </a:p>
          <a:p>
            <a:pPr algn="ctr"/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2º Semestre - Ano 2024</a:t>
            </a: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1753601" y="1890369"/>
            <a:ext cx="3241200" cy="363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VAGA: 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Estágio Curricular Obrigatório no setor de </a:t>
            </a:r>
            <a:r>
              <a:rPr lang="pt-BR" sz="1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Biodiversidade</a:t>
            </a:r>
            <a:r>
              <a:rPr lang="pt-BR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1" dirty="0"/>
          </a:p>
          <a:p>
            <a:pPr algn="just"/>
            <a:endParaRPr sz="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PRINCIPAIS ATIVIDADES: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Atuar em monitoramentos de fauna e flora:</a:t>
            </a:r>
            <a:endParaRPr dirty="0"/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Realizar trabalhos de escritório na identificação de animais e plantas;</a:t>
            </a:r>
            <a:endParaRPr dirty="0"/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Realizar redação de textos e revisões bibliográficas;</a:t>
            </a:r>
            <a:endParaRPr dirty="0"/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Criar e editar circulares e informativos ambientais;</a:t>
            </a:r>
            <a:endParaRPr dirty="0"/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Participar de atividades de campo;</a:t>
            </a:r>
          </a:p>
          <a:p>
            <a:pPr marL="285738" indent="-285738" algn="just">
              <a:buClr>
                <a:schemeClr val="lt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Participar de atividades de educação ambiental.</a:t>
            </a:r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091465" y="1907553"/>
            <a:ext cx="2986200" cy="3892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PÚBLICO ALVO: 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Alunos de graduação dos cursos de Medicina Veterinária, Biologia, Engenharia Florestal e Ambiental.</a:t>
            </a:r>
            <a:endParaRPr dirty="0"/>
          </a:p>
          <a:p>
            <a:pPr algn="just"/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DIFERENCIAL: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Domínio em identificação de fauna e flora, ferramentas de edição de imagens e </a:t>
            </a:r>
            <a:r>
              <a:rPr lang="pt-BR" sz="15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softwares </a:t>
            </a: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estatísticos e conhecimento </a:t>
            </a:r>
            <a:r>
              <a:rPr lang="pt-BR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 Power BI.</a:t>
            </a:r>
            <a:endParaRPr dirty="0"/>
          </a:p>
          <a:p>
            <a:pPr algn="just"/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REQUISITOS: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Conhecimento no pacote Office;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Boa redação de textos.</a:t>
            </a:r>
            <a:endParaRPr dirty="0"/>
          </a:p>
          <a:p>
            <a:pPr algn="just"/>
            <a:endParaRPr sz="15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LOCAL:</a:t>
            </a:r>
            <a:endParaRPr dirty="0"/>
          </a:p>
          <a:p>
            <a:pPr algn="just"/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Lages/SC.</a:t>
            </a:r>
            <a:endParaRPr dirty="0"/>
          </a:p>
        </p:txBody>
      </p:sp>
      <p:sp>
        <p:nvSpPr>
          <p:cNvPr id="93" name="Google Shape;93;p1"/>
          <p:cNvSpPr txBox="1"/>
          <p:nvPr/>
        </p:nvSpPr>
        <p:spPr>
          <a:xfrm>
            <a:off x="1819180" y="7339092"/>
            <a:ext cx="6079800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pt-BR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SELEÇÃO:</a:t>
            </a:r>
            <a:endParaRPr lang="pt-BR" sz="1200" dirty="0"/>
          </a:p>
          <a:p>
            <a:pPr lvl="0"/>
            <a:r>
              <a:rPr lang="pt-BR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Até 12/07/2024 recebimento dos currículos, título do e-mail Estágio - BIO.</a:t>
            </a:r>
          </a:p>
          <a:p>
            <a:pPr lvl="0"/>
            <a:r>
              <a:rPr lang="pt-BR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Após o recebimento do currículo um questionário será encaminhado via e-mail no dia 15/07 e deverá ser respondido como pré-requisito para a seleção até  17/07/2024.</a:t>
            </a:r>
          </a:p>
          <a:p>
            <a:pPr lvl="0"/>
            <a:r>
              <a:rPr lang="pt-BR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19/07/2024 entrevistas e divulgação dos resultados</a:t>
            </a:r>
            <a:r>
              <a:rPr lang="pt-BR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pt-BR" sz="1200" dirty="0"/>
          </a:p>
          <a:p>
            <a:pPr algn="r"/>
            <a:endParaRPr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/>
          <p:nvPr/>
        </p:nvCxnSpPr>
        <p:spPr>
          <a:xfrm>
            <a:off x="1790574" y="1754184"/>
            <a:ext cx="6309600" cy="41233"/>
          </a:xfrm>
          <a:prstGeom prst="straightConnector1">
            <a:avLst/>
          </a:prstGeom>
          <a:noFill/>
          <a:ln w="28575" cap="flat" cmpd="sng">
            <a:solidFill>
              <a:srgbClr val="FFC56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" name="Google Shape;95;p1"/>
          <p:cNvSpPr/>
          <p:nvPr/>
        </p:nvSpPr>
        <p:spPr>
          <a:xfrm flipH="1">
            <a:off x="1834275" y="5853094"/>
            <a:ext cx="6049480" cy="1425285"/>
          </a:xfrm>
          <a:prstGeom prst="snip2DiagRect">
            <a:avLst>
              <a:gd name="adj1" fmla="val 0"/>
              <a:gd name="adj2" fmla="val 16667"/>
            </a:avLst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759950" y="5960252"/>
            <a:ext cx="6049500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25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ENVIE SEU</a:t>
            </a:r>
            <a:endParaRPr dirty="0"/>
          </a:p>
          <a:p>
            <a:pPr algn="ctr"/>
            <a:r>
              <a:rPr lang="pt-BR" sz="25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CURRÍCULO ATÉ  12/07/2024</a:t>
            </a:r>
            <a:endParaRPr sz="2500" b="1" dirty="0">
              <a:solidFill>
                <a:srgbClr val="FFC56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pt-BR" sz="2500" b="1" dirty="0">
                <a:solidFill>
                  <a:srgbClr val="FFC56C"/>
                </a:solidFill>
                <a:latin typeface="Calibri"/>
                <a:ea typeface="Calibri"/>
                <a:cs typeface="Calibri"/>
                <a:sym typeface="Calibri"/>
              </a:rPr>
              <a:t>recrutamento@sumatra.eco.br</a:t>
            </a:r>
            <a:endParaRPr dirty="0"/>
          </a:p>
        </p:txBody>
      </p:sp>
      <p:cxnSp>
        <p:nvCxnSpPr>
          <p:cNvPr id="97" name="Google Shape;97;p1"/>
          <p:cNvCxnSpPr/>
          <p:nvPr/>
        </p:nvCxnSpPr>
        <p:spPr>
          <a:xfrm>
            <a:off x="1819180" y="7360287"/>
            <a:ext cx="6079671" cy="0"/>
          </a:xfrm>
          <a:prstGeom prst="straightConnector1">
            <a:avLst/>
          </a:prstGeom>
          <a:noFill/>
          <a:ln w="28575" cap="flat" cmpd="sng">
            <a:solidFill>
              <a:srgbClr val="FFC56C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8" name="Google Shape;9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21407" y="8600022"/>
            <a:ext cx="2449317" cy="65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376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434</Words>
  <Application>Microsoft Office PowerPoint</Application>
  <PresentationFormat>Personalizar</PresentationFormat>
  <Paragraphs>71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Vilmar</dc:creator>
  <cp:lastModifiedBy>office365</cp:lastModifiedBy>
  <cp:revision>56</cp:revision>
  <cp:lastPrinted>2023-11-06T19:07:50Z</cp:lastPrinted>
  <dcterms:created xsi:type="dcterms:W3CDTF">2017-07-11T13:36:40Z</dcterms:created>
  <dcterms:modified xsi:type="dcterms:W3CDTF">2024-07-09T20:26:15Z</dcterms:modified>
</cp:coreProperties>
</file>